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4" r:id="rId3"/>
  </p:sldMasterIdLst>
  <p:notesMasterIdLst>
    <p:notesMasterId r:id="rId43"/>
  </p:notesMasterIdLst>
  <p:sldIdLst>
    <p:sldId id="364" r:id="rId4"/>
    <p:sldId id="355" r:id="rId5"/>
    <p:sldId id="363" r:id="rId6"/>
    <p:sldId id="322" r:id="rId7"/>
    <p:sldId id="259" r:id="rId8"/>
    <p:sldId id="312" r:id="rId9"/>
    <p:sldId id="331" r:id="rId10"/>
    <p:sldId id="332" r:id="rId11"/>
    <p:sldId id="261" r:id="rId12"/>
    <p:sldId id="359" r:id="rId13"/>
    <p:sldId id="314" r:id="rId14"/>
    <p:sldId id="264" r:id="rId15"/>
    <p:sldId id="267" r:id="rId16"/>
    <p:sldId id="263" r:id="rId17"/>
    <p:sldId id="341" r:id="rId18"/>
    <p:sldId id="335" r:id="rId19"/>
    <p:sldId id="269" r:id="rId20"/>
    <p:sldId id="270" r:id="rId21"/>
    <p:sldId id="342" r:id="rId22"/>
    <p:sldId id="351" r:id="rId23"/>
    <p:sldId id="271" r:id="rId24"/>
    <p:sldId id="360" r:id="rId25"/>
    <p:sldId id="278" r:id="rId26"/>
    <p:sldId id="309" r:id="rId27"/>
    <p:sldId id="310" r:id="rId28"/>
    <p:sldId id="343" r:id="rId29"/>
    <p:sldId id="361" r:id="rId30"/>
    <p:sldId id="346" r:id="rId31"/>
    <p:sldId id="344" r:id="rId32"/>
    <p:sldId id="345" r:id="rId33"/>
    <p:sldId id="348" r:id="rId34"/>
    <p:sldId id="362" r:id="rId35"/>
    <p:sldId id="352" r:id="rId36"/>
    <p:sldId id="340" r:id="rId37"/>
    <p:sldId id="349" r:id="rId38"/>
    <p:sldId id="317" r:id="rId39"/>
    <p:sldId id="350" r:id="rId40"/>
    <p:sldId id="365" r:id="rId41"/>
    <p:sldId id="366" r:id="rId42"/>
  </p:sldIdLst>
  <p:sldSz cx="12192000" cy="6858000"/>
  <p:notesSz cx="6858000" cy="9144000"/>
  <p:defaultTextStyle>
    <a:defPPr>
      <a:defRPr lang="zh-CN"/>
    </a:defPPr>
    <a:lvl1pPr marL="0" lvl="0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1049">
          <p15:clr>
            <a:srgbClr val="A4A3A4"/>
          </p15:clr>
        </p15:guide>
        <p15:guide id="2" pos="51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25" y="62"/>
      </p:cViewPr>
      <p:guideLst>
        <p:guide orient="horz" pos="1049"/>
        <p:guide pos="51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itchFamily="34" charset="0"/>
              <a:buNone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itchFamily="34" charset="0"/>
              <a:buNone/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1646084C-9DDA-4E3F-B8FA-3F3F08A853D1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2016/11/6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560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单击此处编辑母版文本样式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第二级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第三级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第四级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itchFamily="34" charset="0"/>
              <a:buNone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itchFamily="34" charset="0"/>
              <a:buNone/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68CD5FDE-0855-498B-A723-57164D4D138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4951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2765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/>
          <a:p>
            <a:pPr lvl="0" algn="r" eaLnBrk="1" hangingPunct="1">
              <a:buChar char="•"/>
            </a:pPr>
            <a:fld id="{9A0DB2DC-4C9A-4742-B13C-FB6460FD3503}" type="slidenum">
              <a:rPr lang="zh-CN" altLang="en-US" dirty="0">
                <a:solidFill>
                  <a:srgbClr val="000000"/>
                </a:solidFill>
              </a:rPr>
              <a:t>1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2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8314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64821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8153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2989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锐旗设计；</a:t>
            </a:r>
            <a:r>
              <a:rPr lang="en-US" altLang="zh-CN" dirty="0" smtClean="0"/>
              <a:t>www.9ppt.taobao.com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204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6960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4159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9173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652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spd="slow" advTm="5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5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5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D7C7FB49-C61D-42B2-9CEB-152C2E32064A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2016/11/6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1719FE29-F551-44E9-8EC6-39F1B537B20F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9A0F4CC6-0C05-4DAF-A12D-ECF6DA473BEF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2016/11/6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A3F0C476-8EA6-4A41-BBBF-8B7278784F86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B9837871-1683-4738-A0A4-0FD8D02E7B8A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2016/11/6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D75BB709-1ABB-4419-9964-5CE95BB892CD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FF335F00-9703-485F-9B46-32EA8CAFC3A7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2016/11/6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3364AA22-0D68-4FC6-8A7E-5BFB628C2454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62092084-FEA2-4600-9F60-424566CCBA01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2016/11/6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A737D3B1-5CF5-492C-B09B-F1A9FBCD2355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785B5692-D58B-4EA8-BE9A-87962CD28C3C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2016/11/6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18843436-41D2-437B-A6DA-E078D8EEC896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2016/11/6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2AD9C8A2-185C-4E0F-8013-ADF478F912F6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2016/11/6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8877B3DB-EC2D-432B-BF98-F9697A03F147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5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121729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426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EC2CB0CF-1211-4684-9438-2F7AE06D74A8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2016/11/6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278BD183-89F6-4594-A0DB-BE49C48CF2B9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EAB1D7A4-F8F8-4905-AF62-146AE54F1033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2016/11/6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A73688E4-8F45-424D-BC0B-6C1809F40F70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2E367748-2EA7-4DFF-964E-442AC835ED4A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2016/11/6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AFCD228A-BA1F-4B07-95E0-6A73B0D44206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687388" y="831850"/>
            <a:ext cx="4256088" cy="793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7248525" y="839788"/>
            <a:ext cx="435292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2016/11/6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2016/11/6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2016/11/6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2016/11/6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2016/11/6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21844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00238"/>
            <a:ext cx="2184400" cy="881063"/>
          </a:xfrm>
          <a:prstGeom prst="rect">
            <a:avLst/>
          </a:prstGeom>
          <a:solidFill>
            <a:srgbClr val="6B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082800" y="998538"/>
            <a:ext cx="1010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0" y="998538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0" y="3675063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0" y="4605338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0" y="5486400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2"/>
          <p:cNvSpPr txBox="1"/>
          <p:nvPr/>
        </p:nvSpPr>
        <p:spPr>
          <a:xfrm>
            <a:off x="176213" y="122396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课题背景及内容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176213" y="2073275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FFFFFF"/>
                </a:solidFill>
                <a:latin typeface="方正兰亭细黑_GBK"/>
                <a:ea typeface="方正兰亭细黑_GBK"/>
              </a:rPr>
              <a:t>课题现状及发展</a:t>
            </a:r>
          </a:p>
        </p:txBody>
      </p:sp>
      <p:sp>
        <p:nvSpPr>
          <p:cNvPr id="16" name="TextBox 14"/>
          <p:cNvSpPr txBox="1"/>
          <p:nvPr/>
        </p:nvSpPr>
        <p:spPr>
          <a:xfrm>
            <a:off x="176213" y="2967038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研究思路及过程</a:t>
            </a:r>
          </a:p>
        </p:txBody>
      </p:sp>
      <p:sp>
        <p:nvSpPr>
          <p:cNvPr id="17" name="TextBox 15"/>
          <p:cNvSpPr txBox="1"/>
          <p:nvPr/>
        </p:nvSpPr>
        <p:spPr>
          <a:xfrm>
            <a:off x="176213" y="387191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实验数据结果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176213" y="475456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解决方案及总结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0" y="7667"/>
            <a:ext cx="740403" cy="74040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8"/>
          <p:cNvSpPr txBox="1"/>
          <p:nvPr/>
        </p:nvSpPr>
        <p:spPr>
          <a:xfrm>
            <a:off x="357188" y="646113"/>
            <a:ext cx="1522413" cy="358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7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你学习的名称</a:t>
            </a:r>
          </a:p>
        </p:txBody>
      </p:sp>
      <p:sp>
        <p:nvSpPr>
          <p:cNvPr id="21" name="等腰三角形 20"/>
          <p:cNvSpPr/>
          <p:nvPr/>
        </p:nvSpPr>
        <p:spPr>
          <a:xfrm rot="5400000">
            <a:off x="-44450" y="2214563"/>
            <a:ext cx="342900" cy="254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2016/11/6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21844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794000"/>
            <a:ext cx="2184400" cy="881063"/>
          </a:xfrm>
          <a:prstGeom prst="rect">
            <a:avLst/>
          </a:prstGeom>
          <a:solidFill>
            <a:srgbClr val="6B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082800" y="998538"/>
            <a:ext cx="1010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0" y="998538"/>
            <a:ext cx="218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0" y="1879600"/>
            <a:ext cx="218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0" y="4605338"/>
            <a:ext cx="218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0" y="5486400"/>
            <a:ext cx="218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2"/>
          <p:cNvSpPr txBox="1"/>
          <p:nvPr/>
        </p:nvSpPr>
        <p:spPr>
          <a:xfrm>
            <a:off x="176213" y="122396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课题背景及内容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176213" y="2073275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课题现状及发展</a:t>
            </a:r>
          </a:p>
        </p:txBody>
      </p:sp>
      <p:sp>
        <p:nvSpPr>
          <p:cNvPr id="16" name="TextBox 14"/>
          <p:cNvSpPr txBox="1"/>
          <p:nvPr/>
        </p:nvSpPr>
        <p:spPr>
          <a:xfrm>
            <a:off x="176213" y="2967038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FFFFFF"/>
                </a:solidFill>
                <a:latin typeface="方正兰亭细黑_GBK"/>
                <a:ea typeface="方正兰亭细黑_GBK"/>
              </a:rPr>
              <a:t>研究思路及过程</a:t>
            </a:r>
          </a:p>
        </p:txBody>
      </p:sp>
      <p:sp>
        <p:nvSpPr>
          <p:cNvPr id="17" name="TextBox 15"/>
          <p:cNvSpPr txBox="1"/>
          <p:nvPr/>
        </p:nvSpPr>
        <p:spPr>
          <a:xfrm>
            <a:off x="176213" y="387191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实验数据结果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176213" y="475456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解决方案及总结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0" y="7667"/>
            <a:ext cx="740403" cy="74040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8"/>
          <p:cNvSpPr txBox="1"/>
          <p:nvPr/>
        </p:nvSpPr>
        <p:spPr>
          <a:xfrm>
            <a:off x="357188" y="646113"/>
            <a:ext cx="1522413" cy="358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7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你学习的名称</a:t>
            </a:r>
          </a:p>
        </p:txBody>
      </p:sp>
      <p:sp>
        <p:nvSpPr>
          <p:cNvPr id="21" name="等腰三角形 20"/>
          <p:cNvSpPr/>
          <p:nvPr/>
        </p:nvSpPr>
        <p:spPr>
          <a:xfrm rot="5400000">
            <a:off x="-44450" y="3130550"/>
            <a:ext cx="342900" cy="254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2016/11/6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 advTm="500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21844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3700463"/>
            <a:ext cx="2184400" cy="879475"/>
          </a:xfrm>
          <a:prstGeom prst="rect">
            <a:avLst/>
          </a:prstGeom>
          <a:solidFill>
            <a:srgbClr val="6B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082800" y="998538"/>
            <a:ext cx="1010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0" y="998538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0" y="1879600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0" y="2794000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0" y="5486400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2"/>
          <p:cNvSpPr txBox="1"/>
          <p:nvPr/>
        </p:nvSpPr>
        <p:spPr>
          <a:xfrm>
            <a:off x="176213" y="122396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课题背景及内容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176213" y="2073275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课题现状及发展</a:t>
            </a:r>
          </a:p>
        </p:txBody>
      </p:sp>
      <p:sp>
        <p:nvSpPr>
          <p:cNvPr id="16" name="TextBox 14"/>
          <p:cNvSpPr txBox="1"/>
          <p:nvPr/>
        </p:nvSpPr>
        <p:spPr>
          <a:xfrm>
            <a:off x="176213" y="2967038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研究思路及过程</a:t>
            </a:r>
          </a:p>
        </p:txBody>
      </p:sp>
      <p:sp>
        <p:nvSpPr>
          <p:cNvPr id="17" name="TextBox 15"/>
          <p:cNvSpPr txBox="1"/>
          <p:nvPr/>
        </p:nvSpPr>
        <p:spPr>
          <a:xfrm>
            <a:off x="176213" y="387191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FFFFFF"/>
                </a:solidFill>
                <a:latin typeface="方正兰亭细黑_GBK"/>
                <a:ea typeface="方正兰亭细黑_GBK"/>
              </a:rPr>
              <a:t>实验数据结果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176213" y="475456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解决方案及总结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0" y="7667"/>
            <a:ext cx="740403" cy="74040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8"/>
          <p:cNvSpPr txBox="1"/>
          <p:nvPr/>
        </p:nvSpPr>
        <p:spPr>
          <a:xfrm>
            <a:off x="357188" y="646113"/>
            <a:ext cx="1522413" cy="358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7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你学习的名称</a:t>
            </a:r>
          </a:p>
        </p:txBody>
      </p:sp>
      <p:sp>
        <p:nvSpPr>
          <p:cNvPr id="21" name="等腰三角形 20"/>
          <p:cNvSpPr/>
          <p:nvPr/>
        </p:nvSpPr>
        <p:spPr>
          <a:xfrm rot="5400000">
            <a:off x="-44450" y="4013200"/>
            <a:ext cx="342900" cy="254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2016/11/6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21844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4605338"/>
            <a:ext cx="2184400" cy="881063"/>
          </a:xfrm>
          <a:prstGeom prst="rect">
            <a:avLst/>
          </a:prstGeom>
          <a:solidFill>
            <a:srgbClr val="6B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082800" y="998538"/>
            <a:ext cx="1010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0" y="998538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0" y="1879600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0" y="2794000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0" y="3675063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2"/>
          <p:cNvSpPr txBox="1"/>
          <p:nvPr/>
        </p:nvSpPr>
        <p:spPr>
          <a:xfrm>
            <a:off x="176213" y="122396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课题背景及内容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176213" y="2073275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课题现状及发展</a:t>
            </a:r>
          </a:p>
        </p:txBody>
      </p:sp>
      <p:sp>
        <p:nvSpPr>
          <p:cNvPr id="16" name="TextBox 14"/>
          <p:cNvSpPr txBox="1"/>
          <p:nvPr/>
        </p:nvSpPr>
        <p:spPr>
          <a:xfrm>
            <a:off x="176213" y="2967038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研究思路及过程</a:t>
            </a:r>
          </a:p>
        </p:txBody>
      </p:sp>
      <p:sp>
        <p:nvSpPr>
          <p:cNvPr id="17" name="TextBox 15"/>
          <p:cNvSpPr txBox="1"/>
          <p:nvPr/>
        </p:nvSpPr>
        <p:spPr>
          <a:xfrm>
            <a:off x="176213" y="387191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实验数据结果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176213" y="480536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FFFFFF"/>
                </a:solidFill>
                <a:latin typeface="方正兰亭细黑_GBK"/>
                <a:ea typeface="方正兰亭细黑_GBK"/>
              </a:rPr>
              <a:t>解决方案及总结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0" y="7667"/>
            <a:ext cx="740403" cy="74040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8"/>
          <p:cNvSpPr txBox="1"/>
          <p:nvPr/>
        </p:nvSpPr>
        <p:spPr>
          <a:xfrm>
            <a:off x="357188" y="646113"/>
            <a:ext cx="1522413" cy="358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7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你学习的名称</a:t>
            </a:r>
          </a:p>
        </p:txBody>
      </p:sp>
      <p:sp>
        <p:nvSpPr>
          <p:cNvPr id="21" name="等腰三角形 20"/>
          <p:cNvSpPr/>
          <p:nvPr/>
        </p:nvSpPr>
        <p:spPr>
          <a:xfrm rot="5400000">
            <a:off x="-44450" y="4919663"/>
            <a:ext cx="342900" cy="25400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2016/11/6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2016/11/6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2016/11/6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2016/11/6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5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0427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50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66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7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500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234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22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189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44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940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16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5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5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 advTm="5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 advTm="5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0">
    <p:random/>
  </p:transition>
  <p:timing>
    <p:tnLst>
      <p:par>
        <p:cTn id="1" dur="indefinite" restart="never" nodeType="tmRoot"/>
      </p:par>
    </p:tnLst>
  </p:timing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2016/11/6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ransition spd="slow" advClick="0" advTm="5000">
    <p:random/>
  </p:transition>
  <p:timing>
    <p:tnLst>
      <p:par>
        <p:cTn id="1" dur="indefinite" restart="never" nodeType="tmRoot"/>
      </p:par>
    </p:tnLst>
  </p:timing>
  <p:txStyles>
    <p:titleStyle>
      <a:lvl1pPr algn="ctr" defTabSz="1217295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29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defTabSz="121729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defTabSz="121729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defTabSz="121729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defTabSz="1217295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defTabSz="1217295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defTabSz="1217295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defTabSz="1217295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455930" indent="-455930" algn="l" defTabSz="12172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79730" algn="l" defTabSz="12172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30" indent="-303530" algn="l" defTabSz="12172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330" indent="-303530" algn="l" defTabSz="12172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930" indent="-303530" algn="l" defTabSz="12172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eaLnBrk="1" fontAlgn="auto" hangingPunct="1">
              <a:spcBef>
                <a:spcPts val="0"/>
              </a:spcBef>
              <a:spcAft>
                <a:spcPts val="0"/>
              </a:spcAft>
            </a:pPr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eaLnBrk="1" fontAlgn="auto" hangingPunct="1">
              <a:spcBef>
                <a:spcPts val="0"/>
              </a:spcBef>
              <a:spcAft>
                <a:spcPts val="0"/>
              </a:spcAft>
            </a:pPr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rtl="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369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F:\0PPT素材\背景及图片\白麻子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" y="-20637"/>
            <a:ext cx="12192000" cy="68580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00" y="646522"/>
            <a:ext cx="5264104" cy="59054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38"/>
            <a:ext cx="5899150" cy="6850062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6" name="TextBox 5"/>
          <p:cNvSpPr txBox="1"/>
          <p:nvPr/>
        </p:nvSpPr>
        <p:spPr>
          <a:xfrm>
            <a:off x="5541963" y="2725738"/>
            <a:ext cx="5618163" cy="912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5335" b="0" i="0" u="none" strike="noStrike" kern="1200" cap="none" spc="0" normalizeH="0" baseline="0" noProof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毕业论文</a:t>
            </a:r>
            <a:r>
              <a:rPr kumimoji="0" lang="zh-CN" altLang="en-US" sz="5335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答辩</a:t>
            </a:r>
            <a:r>
              <a:rPr kumimoji="0" lang="en-US" altLang="zh-CN" sz="5335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PPT</a:t>
            </a:r>
            <a:endParaRPr kumimoji="0" lang="zh-CN" altLang="en-US" sz="5335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7375" y="3798888"/>
            <a:ext cx="3175000" cy="36988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>
            <a:lvl1pPr marL="455930" indent="-4559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9330" indent="-3797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2730" indent="-3035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330" indent="-3035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1930" indent="-3035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XX</a:t>
            </a:r>
            <a:r>
              <a:rPr lang="zh-CN" altLang="en-US" sz="18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学院  </a:t>
            </a:r>
            <a:r>
              <a:rPr lang="en-US" altLang="zh-CN" sz="18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XX</a:t>
            </a:r>
            <a:r>
              <a:rPr lang="zh-CN" altLang="en-US" sz="18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系  </a:t>
            </a:r>
            <a:r>
              <a:rPr lang="en-US" altLang="zh-CN" sz="18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XX</a:t>
            </a:r>
            <a:r>
              <a:rPr lang="zh-CN" altLang="en-US" sz="18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专业  </a:t>
            </a:r>
            <a:r>
              <a:rPr lang="en-US" altLang="zh-CN" sz="18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XX</a:t>
            </a:r>
            <a:r>
              <a:rPr lang="zh-CN" altLang="en-US" sz="18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班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9120188" y="4657725"/>
            <a:ext cx="2138362" cy="766763"/>
            <a:chOff x="494346" y="4251657"/>
            <a:chExt cx="1603998" cy="574916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800379" y="4543281"/>
              <a:ext cx="1297965" cy="0"/>
            </a:xfrm>
            <a:prstGeom prst="line">
              <a:avLst/>
            </a:prstGeom>
            <a:ln>
              <a:solidFill>
                <a:srgbClr val="F2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46794" y="4251657"/>
              <a:ext cx="1322971" cy="2535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defRPr/>
              </a:pPr>
              <a:r>
                <a:rPr kumimoji="0" lang="zh-CN" altLang="en-US" sz="1600" b="0" i="0" u="none" strike="noStrike" kern="1200" cap="none" spc="40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答辩人：</a:t>
              </a:r>
              <a:r>
                <a:rPr kumimoji="0" lang="en-US" altLang="zh-CN" sz="1600" b="0" i="0" u="none" strike="noStrike" kern="1200" cap="none" spc="40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XXX</a:t>
              </a:r>
              <a:endParaRPr kumimoji="0" lang="zh-CN" altLang="en-US" sz="1600" b="0" i="0" u="none" strike="noStrike" kern="1200" cap="none" spc="4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6794" y="4573038"/>
              <a:ext cx="1239615" cy="2535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defRPr/>
              </a:pPr>
              <a:r>
                <a:rPr kumimoji="0" lang="zh-CN" altLang="en-US" sz="1600" b="0" i="0" u="none" strike="noStrike" kern="1200" cap="none" spc="40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导师：</a:t>
              </a:r>
              <a:r>
                <a:rPr kumimoji="0" lang="en-US" altLang="zh-CN" sz="1600" b="0" i="0" u="none" strike="noStrike" kern="1200" cap="none" spc="40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X</a:t>
              </a:r>
              <a:r>
                <a:rPr kumimoji="0" lang="zh-CN" altLang="en-US" sz="1600" b="0" i="0" u="none" strike="noStrike" kern="1200" cap="none" spc="40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老师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94346" y="4306671"/>
              <a:ext cx="212885" cy="212885"/>
              <a:chOff x="494346" y="4306671"/>
              <a:chExt cx="212885" cy="212885"/>
            </a:xfrm>
            <a:solidFill>
              <a:srgbClr val="C00000"/>
            </a:solidFill>
          </p:grpSpPr>
          <p:sp>
            <p:nvSpPr>
              <p:cNvPr id="18" name="圆角矩形 17"/>
              <p:cNvSpPr/>
              <p:nvPr/>
            </p:nvSpPr>
            <p:spPr>
              <a:xfrm>
                <a:off x="494346" y="4306671"/>
                <a:ext cx="212885" cy="212885"/>
              </a:xfrm>
              <a:prstGeom prst="roundRect">
                <a:avLst>
                  <a:gd name="adj" fmla="val 2252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BA42C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pic>
            <p:nvPicPr>
              <p:cNvPr id="19" name="Picture 7" descr="F:\0PPT素材\zzz0g02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109" y="4337785"/>
                <a:ext cx="133357" cy="150656"/>
              </a:xfrm>
              <a:prstGeom prst="rect">
                <a:avLst/>
              </a:prstGeom>
              <a:grpFill/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494346" y="4587865"/>
              <a:ext cx="212885" cy="212885"/>
              <a:chOff x="494346" y="4587865"/>
              <a:chExt cx="212885" cy="212885"/>
            </a:xfrm>
            <a:solidFill>
              <a:srgbClr val="C00000"/>
            </a:solidFill>
          </p:grpSpPr>
          <p:sp>
            <p:nvSpPr>
              <p:cNvPr id="16" name="圆角矩形 15"/>
              <p:cNvSpPr/>
              <p:nvPr/>
            </p:nvSpPr>
            <p:spPr>
              <a:xfrm>
                <a:off x="494346" y="4587865"/>
                <a:ext cx="212885" cy="212885"/>
              </a:xfrm>
              <a:prstGeom prst="roundRect">
                <a:avLst>
                  <a:gd name="adj" fmla="val 2252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BA42C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pic>
            <p:nvPicPr>
              <p:cNvPr id="17" name="Picture 8" descr="F:\0PPT素材\zzz0s1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145" y="4614724"/>
                <a:ext cx="169286" cy="162499"/>
              </a:xfrm>
              <a:prstGeom prst="rect">
                <a:avLst/>
              </a:prstGeom>
              <a:grpFill/>
            </p:spPr>
          </p:pic>
        </p:grpSp>
      </p:grpSp>
      <p:pic>
        <p:nvPicPr>
          <p:cNvPr id="26632" name="M01-06-0001.mp3">
            <a:hlinkClick r:id="" action="ppaction://media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79475" y="7315200"/>
            <a:ext cx="812800" cy="8128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" name="TextBox 2"/>
          <p:cNvSpPr txBox="1"/>
          <p:nvPr/>
        </p:nvSpPr>
        <p:spPr>
          <a:xfrm>
            <a:off x="11037888" y="7315200"/>
            <a:ext cx="877887" cy="3698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>
            <a:lvl1pPr marL="455930" indent="-4559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9330" indent="-3797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2730" indent="-3035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330" indent="-3035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1930" indent="-3035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延迟符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5707063" y="3629025"/>
            <a:ext cx="5768975" cy="17463"/>
          </a:xfrm>
          <a:prstGeom prst="line">
            <a:avLst/>
          </a:prstGeom>
          <a:ln w="19050">
            <a:solidFill>
              <a:srgbClr val="F2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组合 70"/>
          <p:cNvGrpSpPr/>
          <p:nvPr/>
        </p:nvGrpSpPr>
        <p:grpSpPr>
          <a:xfrm rot="10800000">
            <a:off x="4600575" y="57150"/>
            <a:ext cx="7623175" cy="1811338"/>
            <a:chOff x="4174500" y="-36304"/>
            <a:chExt cx="7622580" cy="1811171"/>
          </a:xfrm>
        </p:grpSpPr>
        <p:grpSp>
          <p:nvGrpSpPr>
            <p:cNvPr id="26636" name="组合 55"/>
            <p:cNvGrpSpPr/>
            <p:nvPr/>
          </p:nvGrpSpPr>
          <p:grpSpPr>
            <a:xfrm>
              <a:off x="6370583" y="-36304"/>
              <a:ext cx="3663012" cy="1811171"/>
              <a:chOff x="4956670" y="4443106"/>
              <a:chExt cx="4884016" cy="2414894"/>
            </a:xfrm>
          </p:grpSpPr>
          <p:sp>
            <p:nvSpPr>
              <p:cNvPr id="57" name="等腰三角形 56"/>
              <p:cNvSpPr/>
              <p:nvPr/>
            </p:nvSpPr>
            <p:spPr>
              <a:xfrm>
                <a:off x="4955681" y="4443106"/>
                <a:ext cx="4884885" cy="2414894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" name="任意多边形 57"/>
              <p:cNvSpPr/>
              <p:nvPr/>
            </p:nvSpPr>
            <p:spPr>
              <a:xfrm>
                <a:off x="4955681" y="4447339"/>
                <a:ext cx="2442443" cy="2414894"/>
              </a:xfrm>
              <a:custGeom>
                <a:avLst/>
                <a:gdLst>
                  <a:gd name="connsiteX0" fmla="*/ 2442008 w 2442008"/>
                  <a:gd name="connsiteY0" fmla="*/ 0 h 2414894"/>
                  <a:gd name="connsiteX1" fmla="*/ 2415869 w 2442008"/>
                  <a:gd name="connsiteY1" fmla="*/ 2414894 h 2414894"/>
                  <a:gd name="connsiteX2" fmla="*/ 0 w 2442008"/>
                  <a:gd name="connsiteY2" fmla="*/ 2414894 h 24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2008" h="2414894">
                    <a:moveTo>
                      <a:pt x="2442008" y="0"/>
                    </a:moveTo>
                    <a:lnTo>
                      <a:pt x="2415869" y="2414894"/>
                    </a:lnTo>
                    <a:lnTo>
                      <a:pt x="0" y="241489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6637" name="组合 58"/>
            <p:cNvGrpSpPr/>
            <p:nvPr/>
          </p:nvGrpSpPr>
          <p:grpSpPr>
            <a:xfrm>
              <a:off x="5272541" y="689017"/>
              <a:ext cx="2196083" cy="1085850"/>
              <a:chOff x="4956670" y="4443106"/>
              <a:chExt cx="4884016" cy="2414894"/>
            </a:xfrm>
          </p:grpSpPr>
          <p:sp>
            <p:nvSpPr>
              <p:cNvPr id="60" name="等腰三角形 59"/>
              <p:cNvSpPr/>
              <p:nvPr/>
            </p:nvSpPr>
            <p:spPr>
              <a:xfrm>
                <a:off x="4964671" y="4443328"/>
                <a:ext cx="4882366" cy="2414672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" name="任意多边形 60"/>
              <p:cNvSpPr/>
              <p:nvPr/>
            </p:nvSpPr>
            <p:spPr>
              <a:xfrm>
                <a:off x="4957611" y="4450389"/>
                <a:ext cx="2442949" cy="2414672"/>
              </a:xfrm>
              <a:custGeom>
                <a:avLst/>
                <a:gdLst>
                  <a:gd name="connsiteX0" fmla="*/ 2442008 w 2442008"/>
                  <a:gd name="connsiteY0" fmla="*/ 0 h 2414894"/>
                  <a:gd name="connsiteX1" fmla="*/ 2415869 w 2442008"/>
                  <a:gd name="connsiteY1" fmla="*/ 2414894 h 2414894"/>
                  <a:gd name="connsiteX2" fmla="*/ 0 w 2442008"/>
                  <a:gd name="connsiteY2" fmla="*/ 2414894 h 24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2008" h="2414894">
                    <a:moveTo>
                      <a:pt x="2442008" y="0"/>
                    </a:moveTo>
                    <a:lnTo>
                      <a:pt x="2415869" y="2414894"/>
                    </a:lnTo>
                    <a:lnTo>
                      <a:pt x="0" y="241489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6638" name="组合 61"/>
            <p:cNvGrpSpPr/>
            <p:nvPr/>
          </p:nvGrpSpPr>
          <p:grpSpPr>
            <a:xfrm>
              <a:off x="8444366" y="417554"/>
              <a:ext cx="2745104" cy="1357313"/>
              <a:chOff x="4956670" y="4443106"/>
              <a:chExt cx="4884016" cy="2414894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4962630" y="4443328"/>
                <a:ext cx="4883071" cy="2414672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任意多边形 63"/>
              <p:cNvSpPr/>
              <p:nvPr/>
            </p:nvSpPr>
            <p:spPr>
              <a:xfrm>
                <a:off x="4962630" y="4443328"/>
                <a:ext cx="2442947" cy="2414672"/>
              </a:xfrm>
              <a:custGeom>
                <a:avLst/>
                <a:gdLst>
                  <a:gd name="connsiteX0" fmla="*/ 2442008 w 2442008"/>
                  <a:gd name="connsiteY0" fmla="*/ 0 h 2414894"/>
                  <a:gd name="connsiteX1" fmla="*/ 2415869 w 2442008"/>
                  <a:gd name="connsiteY1" fmla="*/ 2414894 h 2414894"/>
                  <a:gd name="connsiteX2" fmla="*/ 0 w 2442008"/>
                  <a:gd name="connsiteY2" fmla="*/ 2414894 h 24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2008" h="2414894">
                    <a:moveTo>
                      <a:pt x="2442008" y="0"/>
                    </a:moveTo>
                    <a:lnTo>
                      <a:pt x="2415869" y="2414894"/>
                    </a:lnTo>
                    <a:lnTo>
                      <a:pt x="0" y="241489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6639" name="组合 64"/>
            <p:cNvGrpSpPr/>
            <p:nvPr/>
          </p:nvGrpSpPr>
          <p:grpSpPr>
            <a:xfrm>
              <a:off x="4174500" y="1388588"/>
              <a:ext cx="781232" cy="386279"/>
              <a:chOff x="4956670" y="4443106"/>
              <a:chExt cx="4884016" cy="2414894"/>
            </a:xfrm>
          </p:grpSpPr>
          <p:sp>
            <p:nvSpPr>
              <p:cNvPr id="66" name="等腰三角形 65"/>
              <p:cNvSpPr/>
              <p:nvPr/>
            </p:nvSpPr>
            <p:spPr>
              <a:xfrm>
                <a:off x="4956670" y="4466404"/>
                <a:ext cx="4882497" cy="2411443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任意多边形 66"/>
              <p:cNvSpPr/>
              <p:nvPr/>
            </p:nvSpPr>
            <p:spPr>
              <a:xfrm>
                <a:off x="4956670" y="4466404"/>
                <a:ext cx="2441248" cy="2411443"/>
              </a:xfrm>
              <a:custGeom>
                <a:avLst/>
                <a:gdLst>
                  <a:gd name="connsiteX0" fmla="*/ 2442008 w 2442008"/>
                  <a:gd name="connsiteY0" fmla="*/ 0 h 2414894"/>
                  <a:gd name="connsiteX1" fmla="*/ 2415869 w 2442008"/>
                  <a:gd name="connsiteY1" fmla="*/ 2414894 h 2414894"/>
                  <a:gd name="connsiteX2" fmla="*/ 0 w 2442008"/>
                  <a:gd name="connsiteY2" fmla="*/ 2414894 h 24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2008" h="2414894">
                    <a:moveTo>
                      <a:pt x="2442008" y="0"/>
                    </a:moveTo>
                    <a:lnTo>
                      <a:pt x="2415869" y="2414894"/>
                    </a:lnTo>
                    <a:lnTo>
                      <a:pt x="0" y="241489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6640" name="组合 67"/>
            <p:cNvGrpSpPr/>
            <p:nvPr/>
          </p:nvGrpSpPr>
          <p:grpSpPr>
            <a:xfrm>
              <a:off x="11015848" y="1388588"/>
              <a:ext cx="781232" cy="386279"/>
              <a:chOff x="4956670" y="4443106"/>
              <a:chExt cx="4884016" cy="2414894"/>
            </a:xfrm>
          </p:grpSpPr>
          <p:sp>
            <p:nvSpPr>
              <p:cNvPr id="69" name="等腰三角形 68"/>
              <p:cNvSpPr/>
              <p:nvPr/>
            </p:nvSpPr>
            <p:spPr>
              <a:xfrm>
                <a:off x="4958189" y="4446557"/>
                <a:ext cx="4882497" cy="2411443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任意多边形 69"/>
              <p:cNvSpPr/>
              <p:nvPr/>
            </p:nvSpPr>
            <p:spPr>
              <a:xfrm>
                <a:off x="4958189" y="4466404"/>
                <a:ext cx="2441248" cy="2411443"/>
              </a:xfrm>
              <a:custGeom>
                <a:avLst/>
                <a:gdLst>
                  <a:gd name="connsiteX0" fmla="*/ 2442008 w 2442008"/>
                  <a:gd name="connsiteY0" fmla="*/ 0 h 2414894"/>
                  <a:gd name="connsiteX1" fmla="*/ 2415869 w 2442008"/>
                  <a:gd name="connsiteY1" fmla="*/ 2414894 h 2414894"/>
                  <a:gd name="connsiteX2" fmla="*/ 0 w 2442008"/>
                  <a:gd name="connsiteY2" fmla="*/ 2414894 h 24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2008" h="2414894">
                    <a:moveTo>
                      <a:pt x="2442008" y="0"/>
                    </a:moveTo>
                    <a:lnTo>
                      <a:pt x="2415869" y="2414894"/>
                    </a:lnTo>
                    <a:lnTo>
                      <a:pt x="0" y="241489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99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99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99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矩形 3"/>
          <p:cNvSpPr/>
          <p:nvPr/>
        </p:nvSpPr>
        <p:spPr>
          <a:xfrm>
            <a:off x="0" y="0"/>
            <a:ext cx="6115050" cy="68580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291" name="文本框 5"/>
          <p:cNvSpPr/>
          <p:nvPr/>
        </p:nvSpPr>
        <p:spPr>
          <a:xfrm>
            <a:off x="6627813" y="4205288"/>
            <a:ext cx="5032375" cy="9223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54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研究方法与思路</a:t>
            </a:r>
          </a:p>
        </p:txBody>
      </p:sp>
      <p:sp>
        <p:nvSpPr>
          <p:cNvPr id="12292" name="文本框 27"/>
          <p:cNvSpPr/>
          <p:nvPr/>
        </p:nvSpPr>
        <p:spPr>
          <a:xfrm>
            <a:off x="8334375" y="3686175"/>
            <a:ext cx="1620838" cy="5222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8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</a:rPr>
              <a:t>第二部分</a:t>
            </a:r>
          </a:p>
        </p:txBody>
      </p:sp>
      <p:grpSp>
        <p:nvGrpSpPr>
          <p:cNvPr id="12293" name="组合 1"/>
          <p:cNvGrpSpPr/>
          <p:nvPr/>
        </p:nvGrpSpPr>
        <p:grpSpPr>
          <a:xfrm>
            <a:off x="8124825" y="1433513"/>
            <a:ext cx="2038350" cy="2036762"/>
            <a:chOff x="0" y="0"/>
            <a:chExt cx="2036802" cy="2036802"/>
          </a:xfrm>
        </p:grpSpPr>
        <p:sp>
          <p:nvSpPr>
            <p:cNvPr id="36893" name="椭圆 42"/>
            <p:cNvSpPr/>
            <p:nvPr/>
          </p:nvSpPr>
          <p:spPr>
            <a:xfrm>
              <a:off x="0" y="0"/>
              <a:ext cx="2036802" cy="2036802"/>
            </a:xfrm>
            <a:prstGeom prst="ellipse">
              <a:avLst/>
            </a:prstGeom>
            <a:solidFill>
              <a:srgbClr val="152F47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36894" name="组合 18"/>
            <p:cNvGrpSpPr/>
            <p:nvPr/>
          </p:nvGrpSpPr>
          <p:grpSpPr>
            <a:xfrm>
              <a:off x="393060" y="456260"/>
              <a:ext cx="1310642" cy="1124283"/>
              <a:chOff x="0" y="0"/>
              <a:chExt cx="323865" cy="277813"/>
            </a:xfrm>
          </p:grpSpPr>
          <p:sp>
            <p:nvSpPr>
              <p:cNvPr id="36895" name="Freeform 301"/>
              <p:cNvSpPr>
                <a:spLocks noEditPoints="1"/>
              </p:cNvSpPr>
              <p:nvPr/>
            </p:nvSpPr>
            <p:spPr>
              <a:xfrm>
                <a:off x="106377" y="60325"/>
                <a:ext cx="217488" cy="217488"/>
              </a:xfrm>
              <a:custGeom>
                <a:avLst/>
                <a:gdLst>
                  <a:gd name="txL" fmla="*/ 0 w 58"/>
                  <a:gd name="txT" fmla="*/ 0 h 58"/>
                  <a:gd name="txR" fmla="*/ 58 w 58"/>
                  <a:gd name="txB" fmla="*/ 58 h 5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solidFill>
                <a:srgbClr val="F2F2F2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896" name="Freeform 302"/>
              <p:cNvSpPr>
                <a:spLocks noEditPoints="1"/>
              </p:cNvSpPr>
              <p:nvPr/>
            </p:nvSpPr>
            <p:spPr>
              <a:xfrm>
                <a:off x="18" y="0"/>
                <a:ext cx="139701" cy="139700"/>
              </a:xfrm>
              <a:custGeom>
                <a:avLst/>
                <a:gdLst>
                  <a:gd name="txL" fmla="*/ 0 w 37"/>
                  <a:gd name="txT" fmla="*/ 0 h 37"/>
                  <a:gd name="txR" fmla="*/ 37 w 37"/>
                  <a:gd name="txB" fmla="*/ 37 h 37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solidFill>
                <a:srgbClr val="F2F2F2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897" name="Freeform 303"/>
              <p:cNvSpPr>
                <a:spLocks noEditPoints="1"/>
              </p:cNvSpPr>
              <p:nvPr/>
            </p:nvSpPr>
            <p:spPr>
              <a:xfrm>
                <a:off x="0" y="139702"/>
                <a:ext cx="109538" cy="104775"/>
              </a:xfrm>
              <a:custGeom>
                <a:avLst/>
                <a:gdLst>
                  <a:gd name="txL" fmla="*/ 0 w 29"/>
                  <a:gd name="txT" fmla="*/ 0 h 28"/>
                  <a:gd name="txR" fmla="*/ 29 w 29"/>
                  <a:gd name="txB" fmla="*/ 28 h 2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solidFill>
                <a:srgbClr val="F2F2F2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2299" name="等腰三角形 16"/>
          <p:cNvSpPr/>
          <p:nvPr/>
        </p:nvSpPr>
        <p:spPr>
          <a:xfrm>
            <a:off x="1497013" y="2271713"/>
            <a:ext cx="709612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0" name="等腰三角形 17"/>
          <p:cNvSpPr/>
          <p:nvPr/>
        </p:nvSpPr>
        <p:spPr>
          <a:xfrm>
            <a:off x="3870325" y="4826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1" name="等腰三角形 22"/>
          <p:cNvSpPr/>
          <p:nvPr/>
        </p:nvSpPr>
        <p:spPr>
          <a:xfrm rot="3600000">
            <a:off x="1771650" y="2867025"/>
            <a:ext cx="709613" cy="612775"/>
          </a:xfrm>
          <a:prstGeom prst="triangle">
            <a:avLst>
              <a:gd name="adj" fmla="val 50000"/>
            </a:avLst>
          </a:prstGeom>
          <a:solidFill>
            <a:srgbClr val="BCEB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2" name="等腰三角形 23"/>
          <p:cNvSpPr/>
          <p:nvPr/>
        </p:nvSpPr>
        <p:spPr>
          <a:xfrm flipV="1">
            <a:off x="2606675" y="3013075"/>
            <a:ext cx="1651000" cy="1425575"/>
          </a:xfrm>
          <a:prstGeom prst="triangle">
            <a:avLst>
              <a:gd name="adj" fmla="val 50000"/>
            </a:avLst>
          </a:prstGeom>
          <a:solidFill>
            <a:srgbClr val="5DCEA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3" name="等腰三角形 24"/>
          <p:cNvSpPr/>
          <p:nvPr/>
        </p:nvSpPr>
        <p:spPr>
          <a:xfrm>
            <a:off x="1871663" y="3695700"/>
            <a:ext cx="2041525" cy="1758950"/>
          </a:xfrm>
          <a:prstGeom prst="triangle">
            <a:avLst>
              <a:gd name="adj" fmla="val 50000"/>
            </a:avLst>
          </a:prstGeom>
          <a:solidFill>
            <a:srgbClr val="1A92A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4" name="等腰三角形 25"/>
          <p:cNvSpPr/>
          <p:nvPr/>
        </p:nvSpPr>
        <p:spPr>
          <a:xfrm>
            <a:off x="1517650" y="55387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5" name="等腰三角形 26"/>
          <p:cNvSpPr/>
          <p:nvPr/>
        </p:nvSpPr>
        <p:spPr>
          <a:xfrm>
            <a:off x="1249363" y="3940175"/>
            <a:ext cx="709612" cy="6127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6" name="等腰三角形 28"/>
          <p:cNvSpPr/>
          <p:nvPr/>
        </p:nvSpPr>
        <p:spPr>
          <a:xfrm>
            <a:off x="1485900" y="8524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7" name="等腰三角形 29"/>
          <p:cNvSpPr/>
          <p:nvPr/>
        </p:nvSpPr>
        <p:spPr>
          <a:xfrm>
            <a:off x="1898650" y="154622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8" name="等腰三角形 33"/>
          <p:cNvSpPr/>
          <p:nvPr/>
        </p:nvSpPr>
        <p:spPr>
          <a:xfrm rot="3600000">
            <a:off x="2436813" y="134937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9" name="等腰三角形 34"/>
          <p:cNvSpPr/>
          <p:nvPr/>
        </p:nvSpPr>
        <p:spPr>
          <a:xfrm rot="3600000">
            <a:off x="3960813" y="10556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DBF6B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0" name="等腰三角形 36"/>
          <p:cNvSpPr/>
          <p:nvPr/>
        </p:nvSpPr>
        <p:spPr>
          <a:xfrm rot="3600000">
            <a:off x="1376363" y="45085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1" name="等腰三角形 37"/>
          <p:cNvSpPr/>
          <p:nvPr/>
        </p:nvSpPr>
        <p:spPr>
          <a:xfrm rot="10800000">
            <a:off x="4159250" y="3838575"/>
            <a:ext cx="1333500" cy="1149350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2" name="等腰三角形 47"/>
          <p:cNvSpPr/>
          <p:nvPr/>
        </p:nvSpPr>
        <p:spPr>
          <a:xfrm>
            <a:off x="3644900" y="3916363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3" name="等腰三角形 48"/>
          <p:cNvSpPr/>
          <p:nvPr/>
        </p:nvSpPr>
        <p:spPr>
          <a:xfrm flipV="1">
            <a:off x="3644900" y="46482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5ECCF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4" name="等腰三角形 49"/>
          <p:cNvSpPr/>
          <p:nvPr/>
        </p:nvSpPr>
        <p:spPr>
          <a:xfrm rot="3600000">
            <a:off x="1803400" y="37861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5" name="等腰三角形 50"/>
          <p:cNvSpPr/>
          <p:nvPr/>
        </p:nvSpPr>
        <p:spPr>
          <a:xfrm rot="3600000">
            <a:off x="2322513" y="5365750"/>
            <a:ext cx="1212850" cy="1046163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6" name="等腰三角形 51"/>
          <p:cNvSpPr/>
          <p:nvPr/>
        </p:nvSpPr>
        <p:spPr>
          <a:xfrm>
            <a:off x="4848225" y="47132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7" name="等腰三角形 52"/>
          <p:cNvSpPr/>
          <p:nvPr/>
        </p:nvSpPr>
        <p:spPr>
          <a:xfrm>
            <a:off x="2397125" y="1482725"/>
            <a:ext cx="1652588" cy="14255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8" name="文本框 53"/>
          <p:cNvSpPr/>
          <p:nvPr/>
        </p:nvSpPr>
        <p:spPr>
          <a:xfrm>
            <a:off x="2619375" y="240823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研究思路</a:t>
            </a:r>
          </a:p>
        </p:txBody>
      </p:sp>
      <p:sp>
        <p:nvSpPr>
          <p:cNvPr id="12319" name="文本框 54"/>
          <p:cNvSpPr/>
          <p:nvPr/>
        </p:nvSpPr>
        <p:spPr>
          <a:xfrm>
            <a:off x="2820988" y="3098800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研究方案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2320" name="文本框 55"/>
          <p:cNvSpPr/>
          <p:nvPr/>
        </p:nvSpPr>
        <p:spPr>
          <a:xfrm>
            <a:off x="2159000" y="4648200"/>
            <a:ext cx="1466850" cy="7080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研究方案</a:t>
            </a:r>
            <a:endParaRPr lang="en-US" altLang="x-none" sz="2000" b="1" dirty="0">
              <a:solidFill>
                <a:srgbClr val="F2F2F2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可行性论证</a:t>
            </a:r>
          </a:p>
        </p:txBody>
      </p:sp>
      <p:sp>
        <p:nvSpPr>
          <p:cNvPr id="12321" name="等腰三角形 31"/>
          <p:cNvSpPr/>
          <p:nvPr/>
        </p:nvSpPr>
        <p:spPr>
          <a:xfrm rot="-3600000" flipV="1">
            <a:off x="3902075" y="6234113"/>
            <a:ext cx="709613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600" decel="100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>
                                      <p:cBhvr>
                                        <p:cTn id="23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5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9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6" dur="5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2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9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5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1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7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3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5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1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7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3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9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6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2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8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4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0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2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2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6" dur="5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ldLvl="0"/>
      <p:bldP spid="12292" grpId="0" bldLvl="0"/>
      <p:bldP spid="12299" grpId="0" bldLvl="0" animBg="1"/>
      <p:bldP spid="12300" grpId="0" bldLvl="0" animBg="1"/>
      <p:bldP spid="12301" grpId="0" bldLvl="0" animBg="1"/>
      <p:bldP spid="12302" grpId="0" bldLvl="0" animBg="1"/>
      <p:bldP spid="12303" grpId="0" bldLvl="0" animBg="1"/>
      <p:bldP spid="12304" grpId="0" bldLvl="0" animBg="1"/>
      <p:bldP spid="12305" grpId="0" bldLvl="0" animBg="1"/>
      <p:bldP spid="12306" grpId="0" bldLvl="0" animBg="1"/>
      <p:bldP spid="12307" grpId="0" bldLvl="0" animBg="1"/>
      <p:bldP spid="12308" grpId="0" bldLvl="0" animBg="1"/>
      <p:bldP spid="12309" grpId="0" bldLvl="0" animBg="1"/>
      <p:bldP spid="12310" grpId="0" bldLvl="0" animBg="1"/>
      <p:bldP spid="12311" grpId="0" bldLvl="0" animBg="1"/>
      <p:bldP spid="12312" grpId="0" bldLvl="0" animBg="1"/>
      <p:bldP spid="12313" grpId="0" bldLvl="0" animBg="1"/>
      <p:bldP spid="12314" grpId="0" bldLvl="0" animBg="1"/>
      <p:bldP spid="12315" grpId="0" bldLvl="0" animBg="1"/>
      <p:bldP spid="12316" grpId="0" bldLvl="0" animBg="1"/>
      <p:bldP spid="12317" grpId="0" bldLvl="0" animBg="1"/>
      <p:bldP spid="12318" grpId="0" bldLvl="0"/>
      <p:bldP spid="12319" grpId="0" bldLvl="0"/>
      <p:bldP spid="12320" grpId="0" bldLvl="0"/>
      <p:bldP spid="1232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13315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05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7906" name="组合 13"/>
          <p:cNvGrpSpPr/>
          <p:nvPr/>
        </p:nvGrpSpPr>
        <p:grpSpPr>
          <a:xfrm>
            <a:off x="0" y="2060575"/>
            <a:ext cx="1692275" cy="787400"/>
            <a:chOff x="0" y="0"/>
            <a:chExt cx="1691680" cy="788186"/>
          </a:xfrm>
        </p:grpSpPr>
        <p:sp>
          <p:nvSpPr>
            <p:cNvPr id="37933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研究方法</a:t>
              </a:r>
              <a:endParaRPr lang="en-US" altLang="zh-CN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与思路</a:t>
              </a:r>
            </a:p>
          </p:txBody>
        </p:sp>
        <p:sp>
          <p:nvSpPr>
            <p:cNvPr id="37934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7907" name="直角三角形 11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7908" name="五边形 17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3337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研究思路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13338" name="组合 28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37931" name="直接连接符 30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32" name="直接连接符 32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341" name="Freeform 19"/>
          <p:cNvSpPr/>
          <p:nvPr/>
        </p:nvSpPr>
        <p:spPr>
          <a:xfrm>
            <a:off x="4254500" y="5184775"/>
            <a:ext cx="2565400" cy="1943100"/>
          </a:xfrm>
          <a:custGeom>
            <a:avLst/>
            <a:gdLst>
              <a:gd name="txL" fmla="*/ 0 w 542"/>
              <a:gd name="txT" fmla="*/ 0 h 410"/>
              <a:gd name="txR" fmla="*/ 542 w 542"/>
              <a:gd name="txB" fmla="*/ 410 h 41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42" h="410">
                <a:moveTo>
                  <a:pt x="476" y="410"/>
                </a:moveTo>
                <a:cubicBezTo>
                  <a:pt x="476" y="121"/>
                  <a:pt x="476" y="121"/>
                  <a:pt x="476" y="121"/>
                </a:cubicBezTo>
                <a:cubicBezTo>
                  <a:pt x="476" y="91"/>
                  <a:pt x="451" y="67"/>
                  <a:pt x="422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0"/>
                  <a:pt x="0" y="0"/>
                  <a:pt x="0" y="0"/>
                </a:cubicBezTo>
                <a:cubicBezTo>
                  <a:pt x="422" y="0"/>
                  <a:pt x="422" y="0"/>
                  <a:pt x="422" y="0"/>
                </a:cubicBezTo>
                <a:cubicBezTo>
                  <a:pt x="488" y="0"/>
                  <a:pt x="542" y="54"/>
                  <a:pt x="542" y="121"/>
                </a:cubicBezTo>
                <a:cubicBezTo>
                  <a:pt x="542" y="410"/>
                  <a:pt x="542" y="410"/>
                  <a:pt x="542" y="410"/>
                </a:cubicBezTo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42" name="Freeform 20"/>
          <p:cNvSpPr/>
          <p:nvPr/>
        </p:nvSpPr>
        <p:spPr>
          <a:xfrm>
            <a:off x="6664325" y="5246688"/>
            <a:ext cx="1865313" cy="735012"/>
          </a:xfrm>
          <a:custGeom>
            <a:avLst/>
            <a:gdLst>
              <a:gd name="txL" fmla="*/ 0 w 394"/>
              <a:gd name="txT" fmla="*/ 0 h 155"/>
              <a:gd name="txR" fmla="*/ 394 w 394"/>
              <a:gd name="txB" fmla="*/ 155 h 155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94" h="155">
                <a:moveTo>
                  <a:pt x="275" y="155"/>
                </a:moveTo>
                <a:cubicBezTo>
                  <a:pt x="0" y="155"/>
                  <a:pt x="0" y="155"/>
                  <a:pt x="0" y="155"/>
                </a:cubicBezTo>
                <a:cubicBezTo>
                  <a:pt x="0" y="94"/>
                  <a:pt x="0" y="94"/>
                  <a:pt x="0" y="94"/>
                </a:cubicBezTo>
                <a:cubicBezTo>
                  <a:pt x="275" y="94"/>
                  <a:pt x="275" y="94"/>
                  <a:pt x="275" y="94"/>
                </a:cubicBezTo>
                <a:cubicBezTo>
                  <a:pt x="307" y="94"/>
                  <a:pt x="332" y="68"/>
                  <a:pt x="332" y="37"/>
                </a:cubicBezTo>
                <a:cubicBezTo>
                  <a:pt x="332" y="0"/>
                  <a:pt x="332" y="0"/>
                  <a:pt x="332" y="0"/>
                </a:cubicBezTo>
                <a:cubicBezTo>
                  <a:pt x="394" y="0"/>
                  <a:pt x="394" y="0"/>
                  <a:pt x="394" y="0"/>
                </a:cubicBezTo>
                <a:cubicBezTo>
                  <a:pt x="394" y="37"/>
                  <a:pt x="394" y="37"/>
                  <a:pt x="394" y="37"/>
                </a:cubicBezTo>
                <a:cubicBezTo>
                  <a:pt x="394" y="102"/>
                  <a:pt x="341" y="155"/>
                  <a:pt x="275" y="155"/>
                </a:cubicBez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43" name="Freeform 21"/>
          <p:cNvSpPr/>
          <p:nvPr/>
        </p:nvSpPr>
        <p:spPr>
          <a:xfrm>
            <a:off x="6905625" y="2789238"/>
            <a:ext cx="1704975" cy="696912"/>
          </a:xfrm>
          <a:custGeom>
            <a:avLst/>
            <a:gdLst>
              <a:gd name="txL" fmla="*/ 0 w 360"/>
              <a:gd name="txT" fmla="*/ 0 h 147"/>
              <a:gd name="txR" fmla="*/ 360 w 360"/>
              <a:gd name="txB" fmla="*/ 147 h 147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60" h="147">
                <a:moveTo>
                  <a:pt x="250" y="147"/>
                </a:moveTo>
                <a:cubicBezTo>
                  <a:pt x="0" y="147"/>
                  <a:pt x="0" y="147"/>
                  <a:pt x="0" y="147"/>
                </a:cubicBezTo>
                <a:cubicBezTo>
                  <a:pt x="0" y="102"/>
                  <a:pt x="0" y="102"/>
                  <a:pt x="0" y="102"/>
                </a:cubicBezTo>
                <a:cubicBezTo>
                  <a:pt x="250" y="102"/>
                  <a:pt x="250" y="102"/>
                  <a:pt x="250" y="102"/>
                </a:cubicBezTo>
                <a:cubicBezTo>
                  <a:pt x="286" y="102"/>
                  <a:pt x="315" y="73"/>
                  <a:pt x="315" y="37"/>
                </a:cubicBezTo>
                <a:cubicBezTo>
                  <a:pt x="315" y="0"/>
                  <a:pt x="315" y="0"/>
                  <a:pt x="315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60" y="37"/>
                  <a:pt x="360" y="37"/>
                  <a:pt x="360" y="37"/>
                </a:cubicBezTo>
                <a:cubicBezTo>
                  <a:pt x="360" y="98"/>
                  <a:pt x="311" y="147"/>
                  <a:pt x="250" y="147"/>
                </a:cubicBez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44" name="Freeform 22"/>
          <p:cNvSpPr/>
          <p:nvPr/>
        </p:nvSpPr>
        <p:spPr>
          <a:xfrm>
            <a:off x="5683250" y="3641725"/>
            <a:ext cx="739775" cy="1709738"/>
          </a:xfrm>
          <a:custGeom>
            <a:avLst/>
            <a:gdLst>
              <a:gd name="txL" fmla="*/ 0 w 156"/>
              <a:gd name="txT" fmla="*/ 0 h 361"/>
              <a:gd name="txR" fmla="*/ 156 w 156"/>
              <a:gd name="txB" fmla="*/ 361 h 36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56" h="361">
                <a:moveTo>
                  <a:pt x="156" y="361"/>
                </a:moveTo>
                <a:cubicBezTo>
                  <a:pt x="95" y="361"/>
                  <a:pt x="95" y="361"/>
                  <a:pt x="95" y="361"/>
                </a:cubicBezTo>
                <a:cubicBezTo>
                  <a:pt x="95" y="118"/>
                  <a:pt x="95" y="118"/>
                  <a:pt x="95" y="118"/>
                </a:cubicBezTo>
                <a:cubicBezTo>
                  <a:pt x="95" y="87"/>
                  <a:pt x="69" y="61"/>
                  <a:pt x="38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0"/>
                  <a:pt x="0" y="0"/>
                  <a:pt x="0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103" y="0"/>
                  <a:pt x="156" y="53"/>
                  <a:pt x="156" y="118"/>
                </a:cubicBezTo>
                <a:lnTo>
                  <a:pt x="156" y="361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45" name="Freeform 23"/>
          <p:cNvSpPr/>
          <p:nvPr/>
        </p:nvSpPr>
        <p:spPr>
          <a:xfrm>
            <a:off x="7242175" y="4229100"/>
            <a:ext cx="2073275" cy="1657350"/>
          </a:xfrm>
          <a:custGeom>
            <a:avLst/>
            <a:gdLst>
              <a:gd name="txL" fmla="*/ 0 w 438"/>
              <a:gd name="txT" fmla="*/ 0 h 350"/>
              <a:gd name="txR" fmla="*/ 438 w 438"/>
              <a:gd name="txB" fmla="*/ 350 h 350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38" h="350">
                <a:moveTo>
                  <a:pt x="54" y="350"/>
                </a:moveTo>
                <a:cubicBezTo>
                  <a:pt x="0" y="350"/>
                  <a:pt x="0" y="350"/>
                  <a:pt x="0" y="350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2" y="0"/>
                  <a:pt x="115" y="0"/>
                </a:cubicBezTo>
                <a:cubicBezTo>
                  <a:pt x="438" y="0"/>
                  <a:pt x="438" y="0"/>
                  <a:pt x="438" y="0"/>
                </a:cubicBezTo>
                <a:cubicBezTo>
                  <a:pt x="438" y="53"/>
                  <a:pt x="438" y="53"/>
                  <a:pt x="438" y="53"/>
                </a:cubicBezTo>
                <a:cubicBezTo>
                  <a:pt x="115" y="53"/>
                  <a:pt x="115" y="53"/>
                  <a:pt x="115" y="53"/>
                </a:cubicBezTo>
                <a:cubicBezTo>
                  <a:pt x="81" y="53"/>
                  <a:pt x="54" y="80"/>
                  <a:pt x="54" y="114"/>
                </a:cubicBezTo>
                <a:lnTo>
                  <a:pt x="54" y="350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46" name="Freeform 24"/>
          <p:cNvSpPr/>
          <p:nvPr/>
        </p:nvSpPr>
        <p:spPr>
          <a:xfrm>
            <a:off x="5026025" y="2225675"/>
            <a:ext cx="1793875" cy="696913"/>
          </a:xfrm>
          <a:custGeom>
            <a:avLst/>
            <a:gdLst>
              <a:gd name="txL" fmla="*/ 0 w 379"/>
              <a:gd name="txT" fmla="*/ 0 h 147"/>
              <a:gd name="txR" fmla="*/ 379 w 379"/>
              <a:gd name="txB" fmla="*/ 147 h 147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47" name="Freeform 25"/>
          <p:cNvSpPr/>
          <p:nvPr/>
        </p:nvSpPr>
        <p:spPr>
          <a:xfrm>
            <a:off x="4865688" y="4019550"/>
            <a:ext cx="1404937" cy="715963"/>
          </a:xfrm>
          <a:custGeom>
            <a:avLst/>
            <a:gdLst>
              <a:gd name="txL" fmla="*/ 0 w 297"/>
              <a:gd name="txT" fmla="*/ 0 h 151"/>
              <a:gd name="txR" fmla="*/ 297 w 297"/>
              <a:gd name="txB" fmla="*/ 151 h 15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97" h="151">
                <a:moveTo>
                  <a:pt x="297" y="151"/>
                </a:moveTo>
                <a:cubicBezTo>
                  <a:pt x="114" y="151"/>
                  <a:pt x="114" y="151"/>
                  <a:pt x="114" y="151"/>
                </a:cubicBezTo>
                <a:cubicBezTo>
                  <a:pt x="51" y="151"/>
                  <a:pt x="0" y="100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71"/>
                  <a:pt x="81" y="98"/>
                  <a:pt x="114" y="98"/>
                </a:cubicBezTo>
                <a:cubicBezTo>
                  <a:pt x="297" y="98"/>
                  <a:pt x="297" y="98"/>
                  <a:pt x="297" y="98"/>
                </a:cubicBezTo>
                <a:lnTo>
                  <a:pt x="297" y="151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48" name="Freeform 26"/>
          <p:cNvSpPr/>
          <p:nvPr/>
        </p:nvSpPr>
        <p:spPr>
          <a:xfrm>
            <a:off x="6270625" y="2955925"/>
            <a:ext cx="715963" cy="1404938"/>
          </a:xfrm>
          <a:custGeom>
            <a:avLst/>
            <a:gdLst>
              <a:gd name="txL" fmla="*/ 0 w 151"/>
              <a:gd name="txT" fmla="*/ 0 h 297"/>
              <a:gd name="txR" fmla="*/ 151 w 151"/>
              <a:gd name="txB" fmla="*/ 297 h 297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51" h="297">
                <a:moveTo>
                  <a:pt x="37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244"/>
                  <a:pt x="0" y="244"/>
                  <a:pt x="0" y="244"/>
                </a:cubicBezTo>
                <a:cubicBezTo>
                  <a:pt x="37" y="244"/>
                  <a:pt x="37" y="244"/>
                  <a:pt x="37" y="244"/>
                </a:cubicBezTo>
                <a:cubicBezTo>
                  <a:pt x="71" y="244"/>
                  <a:pt x="98" y="216"/>
                  <a:pt x="98" y="183"/>
                </a:cubicBezTo>
                <a:cubicBezTo>
                  <a:pt x="98" y="0"/>
                  <a:pt x="98" y="0"/>
                  <a:pt x="98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1" y="183"/>
                  <a:pt x="151" y="183"/>
                  <a:pt x="151" y="183"/>
                </a:cubicBezTo>
                <a:cubicBezTo>
                  <a:pt x="151" y="246"/>
                  <a:pt x="100" y="297"/>
                  <a:pt x="37" y="297"/>
                </a:cubicBez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49" name="Freeform 27"/>
          <p:cNvSpPr/>
          <p:nvPr/>
        </p:nvSpPr>
        <p:spPr>
          <a:xfrm>
            <a:off x="6735763" y="1609725"/>
            <a:ext cx="719137" cy="1406525"/>
          </a:xfrm>
          <a:custGeom>
            <a:avLst/>
            <a:gdLst>
              <a:gd name="txL" fmla="*/ 0 w 152"/>
              <a:gd name="txT" fmla="*/ 0 h 297"/>
              <a:gd name="txR" fmla="*/ 152 w 152"/>
              <a:gd name="txB" fmla="*/ 297 h 297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52" h="297">
                <a:moveTo>
                  <a:pt x="53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1" y="0"/>
                  <a:pt x="114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3"/>
                  <a:pt x="152" y="53"/>
                  <a:pt x="152" y="53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81" y="53"/>
                  <a:pt x="53" y="80"/>
                  <a:pt x="53" y="114"/>
                </a:cubicBezTo>
                <a:lnTo>
                  <a:pt x="53" y="297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50" name="椭圆 46"/>
          <p:cNvSpPr/>
          <p:nvPr/>
        </p:nvSpPr>
        <p:spPr>
          <a:xfrm>
            <a:off x="4051300" y="5137150"/>
            <a:ext cx="428625" cy="428625"/>
          </a:xfrm>
          <a:prstGeom prst="ellipse">
            <a:avLst/>
          </a:prstGeom>
          <a:gradFill rotWithShape="1">
            <a:gsLst>
              <a:gs pos="0">
                <a:srgbClr val="006D76">
                  <a:alpha val="100000"/>
                </a:srgbClr>
              </a:gs>
              <a:gs pos="50000">
                <a:srgbClr val="009EAB">
                  <a:alpha val="100000"/>
                </a:srgbClr>
              </a:gs>
              <a:gs pos="100000">
                <a:srgbClr val="00BECD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3351" name="椭圆 47"/>
          <p:cNvSpPr/>
          <p:nvPr/>
        </p:nvSpPr>
        <p:spPr>
          <a:xfrm>
            <a:off x="4773613" y="3702050"/>
            <a:ext cx="428625" cy="428625"/>
          </a:xfrm>
          <a:prstGeom prst="ellipse">
            <a:avLst/>
          </a:prstGeom>
          <a:gradFill rotWithShape="1">
            <a:gsLst>
              <a:gs pos="0">
                <a:srgbClr val="946F00">
                  <a:alpha val="100000"/>
                </a:srgbClr>
              </a:gs>
              <a:gs pos="50000">
                <a:srgbClr val="D4A000">
                  <a:alpha val="100000"/>
                </a:srgbClr>
              </a:gs>
              <a:gs pos="100000">
                <a:srgbClr val="FFC000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3352" name="椭圆 48"/>
          <p:cNvSpPr/>
          <p:nvPr/>
        </p:nvSpPr>
        <p:spPr>
          <a:xfrm>
            <a:off x="9088438" y="4146550"/>
            <a:ext cx="430212" cy="428625"/>
          </a:xfrm>
          <a:prstGeom prst="ellipse">
            <a:avLst/>
          </a:prstGeom>
          <a:gradFill rotWithShape="1">
            <a:gsLst>
              <a:gs pos="0">
                <a:srgbClr val="946F00">
                  <a:alpha val="100000"/>
                </a:srgbClr>
              </a:gs>
              <a:gs pos="50000">
                <a:srgbClr val="D4A000">
                  <a:alpha val="100000"/>
                </a:srgbClr>
              </a:gs>
              <a:gs pos="100000">
                <a:srgbClr val="FFC000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3353" name="椭圆 49"/>
          <p:cNvSpPr/>
          <p:nvPr/>
        </p:nvSpPr>
        <p:spPr>
          <a:xfrm>
            <a:off x="8289925" y="2503488"/>
            <a:ext cx="428625" cy="428625"/>
          </a:xfrm>
          <a:prstGeom prst="ellipse">
            <a:avLst/>
          </a:prstGeom>
          <a:gradFill rotWithShape="1">
            <a:gsLst>
              <a:gs pos="0">
                <a:srgbClr val="0C694D">
                  <a:alpha val="100000"/>
                </a:srgbClr>
              </a:gs>
              <a:gs pos="50000">
                <a:srgbClr val="12966F">
                  <a:alpha val="100000"/>
                </a:srgbClr>
              </a:gs>
              <a:gs pos="100000">
                <a:srgbClr val="16B586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3354" name="椭圆 50"/>
          <p:cNvSpPr/>
          <p:nvPr/>
        </p:nvSpPr>
        <p:spPr>
          <a:xfrm>
            <a:off x="4913313" y="1893888"/>
            <a:ext cx="430212" cy="428625"/>
          </a:xfrm>
          <a:prstGeom prst="ellipse">
            <a:avLst/>
          </a:prstGeom>
          <a:gradFill rotWithShape="1">
            <a:gsLst>
              <a:gs pos="0">
                <a:srgbClr val="0C694D">
                  <a:alpha val="100000"/>
                </a:srgbClr>
              </a:gs>
              <a:gs pos="50000">
                <a:srgbClr val="12966F">
                  <a:alpha val="100000"/>
                </a:srgbClr>
              </a:gs>
              <a:gs pos="100000">
                <a:srgbClr val="16B586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3355" name="TextBox 22"/>
          <p:cNvSpPr/>
          <p:nvPr/>
        </p:nvSpPr>
        <p:spPr>
          <a:xfrm>
            <a:off x="2306638" y="4903788"/>
            <a:ext cx="1665287" cy="1385887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x-none" sz="14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356" name="TextBox 22"/>
          <p:cNvSpPr/>
          <p:nvPr/>
        </p:nvSpPr>
        <p:spPr>
          <a:xfrm>
            <a:off x="2306638" y="3403600"/>
            <a:ext cx="2401887" cy="112712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x-none" sz="14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357" name="TextBox 22"/>
          <p:cNvSpPr/>
          <p:nvPr/>
        </p:nvSpPr>
        <p:spPr>
          <a:xfrm>
            <a:off x="9658350" y="3919538"/>
            <a:ext cx="1624013" cy="13843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x-none" sz="14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358" name="TextBox 22"/>
          <p:cNvSpPr/>
          <p:nvPr/>
        </p:nvSpPr>
        <p:spPr>
          <a:xfrm>
            <a:off x="8894763" y="2154238"/>
            <a:ext cx="2387600" cy="112712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x-none" sz="14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359" name="TextBox 22"/>
          <p:cNvSpPr/>
          <p:nvPr/>
        </p:nvSpPr>
        <p:spPr>
          <a:xfrm>
            <a:off x="2306638" y="1741488"/>
            <a:ext cx="2520950" cy="86836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x-none" sz="14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3360" name="椭圆 56"/>
          <p:cNvSpPr/>
          <p:nvPr/>
        </p:nvSpPr>
        <p:spPr>
          <a:xfrm>
            <a:off x="7221538" y="1495425"/>
            <a:ext cx="428625" cy="428625"/>
          </a:xfrm>
          <a:prstGeom prst="ellipse">
            <a:avLst/>
          </a:prstGeom>
          <a:gradFill rotWithShape="1">
            <a:gsLst>
              <a:gs pos="0">
                <a:srgbClr val="951E0A">
                  <a:alpha val="100000"/>
                </a:srgbClr>
              </a:gs>
              <a:gs pos="50000">
                <a:srgbClr val="D52C11">
                  <a:alpha val="100000"/>
                </a:srgbClr>
              </a:gs>
              <a:gs pos="100000">
                <a:srgbClr val="FF3615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4" dur="5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7" dur="5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0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23" dur="500"/>
                                        <p:tgtEl>
                                          <p:spTgt spid="13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26" dur="5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29" dur="500"/>
                                        <p:tgtEl>
                                          <p:spTgt spid="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2" dur="5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35" dur="5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38" dur="5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5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3" dur="5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8" dur="500"/>
                                        <p:tgtEl>
                                          <p:spTgt spid="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3" dur="500"/>
                                        <p:tgtEl>
                                          <p:spTgt spid="1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8" dur="500"/>
                                        <p:tgtEl>
                                          <p:spTgt spid="13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7" grpId="0" bldLvl="0"/>
      <p:bldP spid="13350" grpId="0" bldLvl="0" animBg="1"/>
      <p:bldP spid="13351" grpId="0" bldLvl="0" animBg="1"/>
      <p:bldP spid="13352" grpId="0" bldLvl="0" animBg="1"/>
      <p:bldP spid="13353" grpId="0" bldLvl="0" animBg="1"/>
      <p:bldP spid="13354" grpId="0" bldLvl="0" animBg="1"/>
      <p:bldP spid="13355" grpId="0" bldLvl="0"/>
      <p:bldP spid="13356" grpId="0" bldLvl="0"/>
      <p:bldP spid="13357" grpId="0" bldLvl="0"/>
      <p:bldP spid="13358" grpId="0" bldLvl="0"/>
      <p:bldP spid="13359" grpId="0" bldLvl="0"/>
      <p:bldP spid="1336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14339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29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8930" name="组合 13"/>
          <p:cNvGrpSpPr/>
          <p:nvPr/>
        </p:nvGrpSpPr>
        <p:grpSpPr>
          <a:xfrm>
            <a:off x="0" y="2060575"/>
            <a:ext cx="1692275" cy="787400"/>
            <a:chOff x="0" y="0"/>
            <a:chExt cx="1691680" cy="788186"/>
          </a:xfrm>
        </p:grpSpPr>
        <p:sp>
          <p:nvSpPr>
            <p:cNvPr id="39025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研究方法</a:t>
              </a:r>
              <a:endParaRPr lang="en-US" altLang="zh-CN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与思路</a:t>
              </a:r>
            </a:p>
          </p:txBody>
        </p:sp>
        <p:sp>
          <p:nvSpPr>
            <p:cNvPr id="39026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8931" name="直角三角形 11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8932" name="五边形 17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4361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研究方案</a:t>
            </a:r>
          </a:p>
        </p:txBody>
      </p:sp>
      <p:grpSp>
        <p:nvGrpSpPr>
          <p:cNvPr id="14362" name="组合 42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39023" name="直接连接符 4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024" name="直接连接符 4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365" name="组合 145"/>
          <p:cNvGrpSpPr/>
          <p:nvPr/>
        </p:nvGrpSpPr>
        <p:grpSpPr>
          <a:xfrm>
            <a:off x="7650163" y="3592513"/>
            <a:ext cx="531812" cy="598487"/>
            <a:chOff x="0" y="0"/>
            <a:chExt cx="422361" cy="474760"/>
          </a:xfrm>
        </p:grpSpPr>
        <p:sp>
          <p:nvSpPr>
            <p:cNvPr id="39018" name="Oval 87"/>
            <p:cNvSpPr/>
            <p:nvPr/>
          </p:nvSpPr>
          <p:spPr>
            <a:xfrm>
              <a:off x="15124" y="339822"/>
              <a:ext cx="392112" cy="134938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28999">
                  <a:srgbClr val="0000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None/>
              </a:pPr>
              <a:endParaRPr lang="zh-CN" altLang="zh-CN" sz="30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39019" name="组合 147"/>
            <p:cNvGrpSpPr/>
            <p:nvPr/>
          </p:nvGrpSpPr>
          <p:grpSpPr>
            <a:xfrm>
              <a:off x="0" y="0"/>
              <a:ext cx="422361" cy="422361"/>
              <a:chOff x="0" y="0"/>
              <a:chExt cx="897741" cy="897741"/>
            </a:xfrm>
          </p:grpSpPr>
          <p:sp>
            <p:nvSpPr>
              <p:cNvPr id="39020" name="Freeform 36"/>
              <p:cNvSpPr/>
              <p:nvPr/>
            </p:nvSpPr>
            <p:spPr>
              <a:xfrm>
                <a:off x="0" y="0"/>
                <a:ext cx="897741" cy="897741"/>
              </a:xfrm>
              <a:prstGeom prst="ellipse">
                <a:avLst/>
              </a:prstGeom>
              <a:gradFill rotWithShape="1">
                <a:gsLst>
                  <a:gs pos="0">
                    <a:srgbClr val="0C694D">
                      <a:alpha val="100000"/>
                    </a:srgbClr>
                  </a:gs>
                  <a:gs pos="50000">
                    <a:srgbClr val="12966F">
                      <a:alpha val="100000"/>
                    </a:srgbClr>
                  </a:gs>
                  <a:gs pos="100000">
                    <a:srgbClr val="16B586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  <p:sp>
            <p:nvSpPr>
              <p:cNvPr id="39021" name="Freeform 38"/>
              <p:cNvSpPr/>
              <p:nvPr/>
            </p:nvSpPr>
            <p:spPr>
              <a:xfrm>
                <a:off x="65660" y="25457"/>
                <a:ext cx="766422" cy="250808"/>
              </a:xfrm>
              <a:custGeom>
                <a:avLst/>
                <a:gdLst>
                  <a:gd name="txL" fmla="*/ 0 w 4756"/>
                  <a:gd name="txT" fmla="*/ 0 h 1576"/>
                  <a:gd name="txR" fmla="*/ 4756 w 4756"/>
                  <a:gd name="txB" fmla="*/ 1576 h 1576"/>
                </a:gdLst>
                <a:ahLst/>
                <a:cxnLst>
                  <a:cxn ang="0">
                    <a:pos x="0" y="2147483646"/>
                  </a:cxn>
                  <a:cxn ang="0">
                    <a:pos x="209230789" y="2147483646"/>
                  </a:cxn>
                  <a:cxn ang="0">
                    <a:pos x="451961438" y="2147483646"/>
                  </a:cxn>
                  <a:cxn ang="0">
                    <a:pos x="711415912" y="2147483646"/>
                  </a:cxn>
                  <a:cxn ang="0">
                    <a:pos x="995982148" y="2147483646"/>
                  </a:cxn>
                  <a:cxn ang="0">
                    <a:pos x="1297298476" y="2147483646"/>
                  </a:cxn>
                  <a:cxn ang="0">
                    <a:pos x="1615338628" y="2147483646"/>
                  </a:cxn>
                  <a:cxn ang="0">
                    <a:pos x="1958490542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1918511714"/>
                  </a:cxn>
                  <a:cxn ang="0">
                    <a:pos x="2147483646" y="1636377540"/>
                  </a:cxn>
                  <a:cxn ang="0">
                    <a:pos x="2147483646" y="1378430105"/>
                  </a:cxn>
                  <a:cxn ang="0">
                    <a:pos x="2147483646" y="1136590083"/>
                  </a:cxn>
                  <a:cxn ang="0">
                    <a:pos x="2147483646" y="918936482"/>
                  </a:cxn>
                  <a:cxn ang="0">
                    <a:pos x="2147483646" y="814161917"/>
                  </a:cxn>
                  <a:cxn ang="0">
                    <a:pos x="2147483646" y="628748761"/>
                  </a:cxn>
                  <a:cxn ang="0">
                    <a:pos x="2147483646" y="467522026"/>
                  </a:cxn>
                  <a:cxn ang="0">
                    <a:pos x="2147483646" y="322428007"/>
                  </a:cxn>
                  <a:cxn ang="0">
                    <a:pos x="2147483646" y="209574433"/>
                  </a:cxn>
                  <a:cxn ang="0">
                    <a:pos x="2147483646" y="120907439"/>
                  </a:cxn>
                  <a:cxn ang="0">
                    <a:pos x="2147483646" y="48373002"/>
                  </a:cxn>
                  <a:cxn ang="0">
                    <a:pos x="2147483646" y="8053706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32240286"/>
                  </a:cxn>
                  <a:cxn ang="0">
                    <a:pos x="2147483646" y="80613288"/>
                  </a:cxn>
                  <a:cxn ang="0">
                    <a:pos x="2147483646" y="161226735"/>
                  </a:cxn>
                  <a:cxn ang="0">
                    <a:pos x="2147483646" y="266001299"/>
                  </a:cxn>
                  <a:cxn ang="0">
                    <a:pos x="2147483646" y="394987748"/>
                  </a:cxn>
                  <a:cxn ang="0">
                    <a:pos x="2147483646" y="548135314"/>
                  </a:cxn>
                  <a:cxn ang="0">
                    <a:pos x="2147483646" y="717415755"/>
                  </a:cxn>
                  <a:cxn ang="0">
                    <a:pos x="2147483646" y="814161917"/>
                  </a:cxn>
                  <a:cxn ang="0">
                    <a:pos x="2147483646" y="1023736350"/>
                  </a:cxn>
                  <a:cxn ang="0">
                    <a:pos x="2147483646" y="1257497363"/>
                  </a:cxn>
                  <a:cxn ang="0">
                    <a:pos x="2147483646" y="1507391250"/>
                  </a:cxn>
                  <a:cxn ang="0">
                    <a:pos x="2147483646" y="1773417853"/>
                  </a:cxn>
                  <a:cxn ang="0">
                    <a:pos x="2147483646" y="2063605574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4756" h="1576">
                    <a:moveTo>
                      <a:pt x="0" y="1576"/>
                    </a:moveTo>
                    <a:lnTo>
                      <a:pt x="0" y="1576"/>
                    </a:lnTo>
                    <a:lnTo>
                      <a:pt x="24" y="1518"/>
                    </a:lnTo>
                    <a:lnTo>
                      <a:pt x="50" y="1462"/>
                    </a:lnTo>
                    <a:lnTo>
                      <a:pt x="78" y="1406"/>
                    </a:lnTo>
                    <a:lnTo>
                      <a:pt x="108" y="1350"/>
                    </a:lnTo>
                    <a:lnTo>
                      <a:pt x="138" y="1296"/>
                    </a:lnTo>
                    <a:lnTo>
                      <a:pt x="170" y="1242"/>
                    </a:lnTo>
                    <a:lnTo>
                      <a:pt x="204" y="1190"/>
                    </a:lnTo>
                    <a:lnTo>
                      <a:pt x="238" y="1138"/>
                    </a:lnTo>
                    <a:lnTo>
                      <a:pt x="272" y="1086"/>
                    </a:lnTo>
                    <a:lnTo>
                      <a:pt x="310" y="1036"/>
                    </a:lnTo>
                    <a:lnTo>
                      <a:pt x="348" y="988"/>
                    </a:lnTo>
                    <a:lnTo>
                      <a:pt x="386" y="940"/>
                    </a:lnTo>
                    <a:lnTo>
                      <a:pt x="426" y="892"/>
                    </a:lnTo>
                    <a:lnTo>
                      <a:pt x="468" y="846"/>
                    </a:lnTo>
                    <a:lnTo>
                      <a:pt x="510" y="800"/>
                    </a:lnTo>
                    <a:lnTo>
                      <a:pt x="552" y="756"/>
                    </a:lnTo>
                    <a:lnTo>
                      <a:pt x="596" y="712"/>
                    </a:lnTo>
                    <a:lnTo>
                      <a:pt x="642" y="670"/>
                    </a:lnTo>
                    <a:lnTo>
                      <a:pt x="688" y="630"/>
                    </a:lnTo>
                    <a:lnTo>
                      <a:pt x="736" y="590"/>
                    </a:lnTo>
                    <a:lnTo>
                      <a:pt x="784" y="550"/>
                    </a:lnTo>
                    <a:lnTo>
                      <a:pt x="834" y="512"/>
                    </a:lnTo>
                    <a:lnTo>
                      <a:pt x="884" y="476"/>
                    </a:lnTo>
                    <a:lnTo>
                      <a:pt x="934" y="440"/>
                    </a:lnTo>
                    <a:lnTo>
                      <a:pt x="986" y="406"/>
                    </a:lnTo>
                    <a:lnTo>
                      <a:pt x="1040" y="374"/>
                    </a:lnTo>
                    <a:lnTo>
                      <a:pt x="1092" y="342"/>
                    </a:lnTo>
                    <a:lnTo>
                      <a:pt x="1148" y="312"/>
                    </a:lnTo>
                    <a:lnTo>
                      <a:pt x="1202" y="282"/>
                    </a:lnTo>
                    <a:lnTo>
                      <a:pt x="1258" y="254"/>
                    </a:lnTo>
                    <a:lnTo>
                      <a:pt x="1316" y="228"/>
                    </a:lnTo>
                    <a:lnTo>
                      <a:pt x="1374" y="202"/>
                    </a:lnTo>
                    <a:lnTo>
                      <a:pt x="1432" y="178"/>
                    </a:lnTo>
                    <a:lnTo>
                      <a:pt x="1490" y="156"/>
                    </a:lnTo>
                    <a:lnTo>
                      <a:pt x="1550" y="136"/>
                    </a:lnTo>
                    <a:lnTo>
                      <a:pt x="1610" y="116"/>
                    </a:lnTo>
                    <a:lnTo>
                      <a:pt x="1672" y="98"/>
                    </a:lnTo>
                    <a:lnTo>
                      <a:pt x="1732" y="80"/>
                    </a:lnTo>
                    <a:lnTo>
                      <a:pt x="1794" y="66"/>
                    </a:lnTo>
                    <a:lnTo>
                      <a:pt x="1858" y="52"/>
                    </a:lnTo>
                    <a:lnTo>
                      <a:pt x="1922" y="40"/>
                    </a:lnTo>
                    <a:lnTo>
                      <a:pt x="1984" y="30"/>
                    </a:lnTo>
                    <a:lnTo>
                      <a:pt x="2050" y="20"/>
                    </a:lnTo>
                    <a:lnTo>
                      <a:pt x="2114" y="12"/>
                    </a:lnTo>
                    <a:lnTo>
                      <a:pt x="2180" y="8"/>
                    </a:lnTo>
                    <a:lnTo>
                      <a:pt x="2246" y="2"/>
                    </a:lnTo>
                    <a:lnTo>
                      <a:pt x="2312" y="0"/>
                    </a:lnTo>
                    <a:lnTo>
                      <a:pt x="2378" y="0"/>
                    </a:lnTo>
                    <a:lnTo>
                      <a:pt x="2444" y="0"/>
                    </a:lnTo>
                    <a:lnTo>
                      <a:pt x="2510" y="2"/>
                    </a:lnTo>
                    <a:lnTo>
                      <a:pt x="2576" y="8"/>
                    </a:lnTo>
                    <a:lnTo>
                      <a:pt x="2642" y="12"/>
                    </a:lnTo>
                    <a:lnTo>
                      <a:pt x="2706" y="20"/>
                    </a:lnTo>
                    <a:lnTo>
                      <a:pt x="2772" y="30"/>
                    </a:lnTo>
                    <a:lnTo>
                      <a:pt x="2834" y="40"/>
                    </a:lnTo>
                    <a:lnTo>
                      <a:pt x="2898" y="52"/>
                    </a:lnTo>
                    <a:lnTo>
                      <a:pt x="2962" y="66"/>
                    </a:lnTo>
                    <a:lnTo>
                      <a:pt x="3024" y="80"/>
                    </a:lnTo>
                    <a:lnTo>
                      <a:pt x="3084" y="98"/>
                    </a:lnTo>
                    <a:lnTo>
                      <a:pt x="3146" y="116"/>
                    </a:lnTo>
                    <a:lnTo>
                      <a:pt x="3206" y="136"/>
                    </a:lnTo>
                    <a:lnTo>
                      <a:pt x="3266" y="156"/>
                    </a:lnTo>
                    <a:lnTo>
                      <a:pt x="3324" y="178"/>
                    </a:lnTo>
                    <a:lnTo>
                      <a:pt x="3382" y="202"/>
                    </a:lnTo>
                    <a:lnTo>
                      <a:pt x="3440" y="228"/>
                    </a:lnTo>
                    <a:lnTo>
                      <a:pt x="3498" y="254"/>
                    </a:lnTo>
                    <a:lnTo>
                      <a:pt x="3554" y="282"/>
                    </a:lnTo>
                    <a:lnTo>
                      <a:pt x="3608" y="312"/>
                    </a:lnTo>
                    <a:lnTo>
                      <a:pt x="3664" y="342"/>
                    </a:lnTo>
                    <a:lnTo>
                      <a:pt x="3716" y="374"/>
                    </a:lnTo>
                    <a:lnTo>
                      <a:pt x="3770" y="406"/>
                    </a:lnTo>
                    <a:lnTo>
                      <a:pt x="3822" y="440"/>
                    </a:lnTo>
                    <a:lnTo>
                      <a:pt x="3872" y="476"/>
                    </a:lnTo>
                    <a:lnTo>
                      <a:pt x="3922" y="512"/>
                    </a:lnTo>
                    <a:lnTo>
                      <a:pt x="3972" y="550"/>
                    </a:lnTo>
                    <a:lnTo>
                      <a:pt x="4020" y="590"/>
                    </a:lnTo>
                    <a:lnTo>
                      <a:pt x="4068" y="630"/>
                    </a:lnTo>
                    <a:lnTo>
                      <a:pt x="4114" y="670"/>
                    </a:lnTo>
                    <a:lnTo>
                      <a:pt x="4160" y="712"/>
                    </a:lnTo>
                    <a:lnTo>
                      <a:pt x="4204" y="756"/>
                    </a:lnTo>
                    <a:lnTo>
                      <a:pt x="4246" y="800"/>
                    </a:lnTo>
                    <a:lnTo>
                      <a:pt x="4288" y="846"/>
                    </a:lnTo>
                    <a:lnTo>
                      <a:pt x="4330" y="892"/>
                    </a:lnTo>
                    <a:lnTo>
                      <a:pt x="4370" y="940"/>
                    </a:lnTo>
                    <a:lnTo>
                      <a:pt x="4410" y="988"/>
                    </a:lnTo>
                    <a:lnTo>
                      <a:pt x="4446" y="1036"/>
                    </a:lnTo>
                    <a:lnTo>
                      <a:pt x="4484" y="1086"/>
                    </a:lnTo>
                    <a:lnTo>
                      <a:pt x="4518" y="1138"/>
                    </a:lnTo>
                    <a:lnTo>
                      <a:pt x="4552" y="1190"/>
                    </a:lnTo>
                    <a:lnTo>
                      <a:pt x="4586" y="1242"/>
                    </a:lnTo>
                    <a:lnTo>
                      <a:pt x="4618" y="1296"/>
                    </a:lnTo>
                    <a:lnTo>
                      <a:pt x="4648" y="1350"/>
                    </a:lnTo>
                    <a:lnTo>
                      <a:pt x="4678" y="1406"/>
                    </a:lnTo>
                    <a:lnTo>
                      <a:pt x="4706" y="1462"/>
                    </a:lnTo>
                    <a:lnTo>
                      <a:pt x="4732" y="1518"/>
                    </a:lnTo>
                    <a:lnTo>
                      <a:pt x="4756" y="1576"/>
                    </a:lnTo>
                    <a:lnTo>
                      <a:pt x="0" y="1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022" name="Oval 39"/>
              <p:cNvSpPr/>
              <p:nvPr/>
            </p:nvSpPr>
            <p:spPr>
              <a:xfrm>
                <a:off x="361902" y="45455"/>
                <a:ext cx="180773" cy="16345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67ABF5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</p:grpSp>
      </p:grpSp>
      <p:grpSp>
        <p:nvGrpSpPr>
          <p:cNvPr id="14371" name="组合 151"/>
          <p:cNvGrpSpPr/>
          <p:nvPr/>
        </p:nvGrpSpPr>
        <p:grpSpPr>
          <a:xfrm>
            <a:off x="5192713" y="5530850"/>
            <a:ext cx="830262" cy="950913"/>
            <a:chOff x="0" y="0"/>
            <a:chExt cx="659325" cy="754063"/>
          </a:xfrm>
        </p:grpSpPr>
        <p:sp>
          <p:nvSpPr>
            <p:cNvPr id="39012" name="Oval 8"/>
            <p:cNvSpPr/>
            <p:nvPr/>
          </p:nvSpPr>
          <p:spPr>
            <a:xfrm>
              <a:off x="11831" y="534934"/>
              <a:ext cx="634587" cy="219129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28999">
                  <a:srgbClr val="0000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None/>
              </a:pPr>
              <a:endParaRPr lang="zh-CN" altLang="zh-CN" sz="30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39013" name="Group 4"/>
            <p:cNvGrpSpPr/>
            <p:nvPr/>
          </p:nvGrpSpPr>
          <p:grpSpPr>
            <a:xfrm>
              <a:off x="0" y="0"/>
              <a:ext cx="659325" cy="658462"/>
              <a:chOff x="0" y="0"/>
              <a:chExt cx="1089" cy="1089"/>
            </a:xfrm>
          </p:grpSpPr>
          <p:sp>
            <p:nvSpPr>
              <p:cNvPr id="39014" name="Oval 10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BEBEBE"/>
                  </a:gs>
                  <a:gs pos="100000">
                    <a:srgbClr val="6E6E6E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grpSp>
            <p:nvGrpSpPr>
              <p:cNvPr id="39015" name="Group 6"/>
              <p:cNvGrpSpPr/>
              <p:nvPr/>
            </p:nvGrpSpPr>
            <p:grpSpPr>
              <a:xfrm>
                <a:off x="91" y="30"/>
                <a:ext cx="908" cy="296"/>
                <a:chOff x="0" y="0"/>
                <a:chExt cx="907" cy="295"/>
              </a:xfrm>
            </p:grpSpPr>
            <p:sp>
              <p:nvSpPr>
                <p:cNvPr id="39016" name="Freeform 12"/>
                <p:cNvSpPr/>
                <p:nvPr/>
              </p:nvSpPr>
              <p:spPr>
                <a:xfrm>
                  <a:off x="4" y="-1"/>
                  <a:ext cx="903" cy="296"/>
                </a:xfrm>
                <a:custGeom>
                  <a:avLst/>
                  <a:gdLst>
                    <a:gd name="txL" fmla="*/ 0 w 4756"/>
                    <a:gd name="txT" fmla="*/ 0 h 1576"/>
                    <a:gd name="txR" fmla="*/ 4756 w 4756"/>
                    <a:gd name="txB" fmla="*/ 1576 h 1576"/>
                  </a:gdLst>
                  <a:ahLst/>
                  <a:cxnLst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1"/>
                    </a:cxn>
                    <a:cxn ang="0">
                      <a:pos x="5" y="1"/>
                    </a:cxn>
                    <a:cxn ang="0">
                      <a:pos x="5" y="1"/>
                    </a:cxn>
                    <a:cxn ang="0">
                      <a:pos x="5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0" y="2"/>
                    </a:cxn>
                  </a:cxnLst>
                  <a:rect l="txL" t="txT" r="txR" b="txB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9017" name="Oval 13"/>
                <p:cNvSpPr/>
                <p:nvPr/>
              </p:nvSpPr>
              <p:spPr>
                <a:xfrm>
                  <a:off x="340" y="0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pPr lvl="0" eaLnBrk="1" hangingPunct="1">
                    <a:buNone/>
                  </a:pPr>
                  <a:endParaRPr lang="zh-CN" altLang="zh-CN" sz="3000" dirty="0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sym typeface="Calibri" pitchFamily="34" charset="0"/>
                  </a:endParaRPr>
                </a:p>
              </p:txBody>
            </p:sp>
          </p:grpSp>
        </p:grpSp>
      </p:grpSp>
      <p:sp>
        <p:nvSpPr>
          <p:cNvPr id="14378" name="AutoShape 66"/>
          <p:cNvSpPr/>
          <p:nvPr/>
        </p:nvSpPr>
        <p:spPr>
          <a:xfrm rot="-716600">
            <a:off x="4633913" y="1527175"/>
            <a:ext cx="1360487" cy="1360488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149923463" y="0"/>
              </a:cxn>
              <a:cxn ang="0">
                <a:pos x="62467139" y="49974566"/>
              </a:cxn>
              <a:cxn ang="0">
                <a:pos x="137430854" y="62467247"/>
              </a:cxn>
              <a:cxn ang="0">
                <a:pos x="274611782" y="37481948"/>
              </a:cxn>
              <a:cxn ang="0">
                <a:pos x="249876427" y="124938400"/>
              </a:cxn>
              <a:cxn ang="0">
                <a:pos x="162420103" y="112445782"/>
              </a:cxn>
            </a:cxnLst>
            <a:rect l="txL" t="txT" r="txR" b="txB"/>
            <a:pathLst>
              <a:path w="21600" h="21600">
                <a:moveTo>
                  <a:pt x="15420" y="7584"/>
                </a:moveTo>
                <a:cubicBezTo>
                  <a:pt x="14367" y="6072"/>
                  <a:pt x="12642" y="5171"/>
                  <a:pt x="10800" y="5171"/>
                </a:cubicBezTo>
                <a:cubicBezTo>
                  <a:pt x="9480" y="5170"/>
                  <a:pt x="8203" y="5634"/>
                  <a:pt x="7191" y="6479"/>
                </a:cubicBezTo>
                <a:lnTo>
                  <a:pt x="3876" y="2511"/>
                </a:lnTo>
                <a:cubicBezTo>
                  <a:pt x="5818" y="888"/>
                  <a:pt x="8269" y="-1"/>
                  <a:pt x="10800" y="0"/>
                </a:cubicBezTo>
                <a:cubicBezTo>
                  <a:pt x="14334" y="0"/>
                  <a:pt x="17645" y="1729"/>
                  <a:pt x="19664" y="4630"/>
                </a:cubicBezTo>
                <a:lnTo>
                  <a:pt x="21880" y="3088"/>
                </a:lnTo>
                <a:lnTo>
                  <a:pt x="20561" y="10445"/>
                </a:lnTo>
                <a:lnTo>
                  <a:pt x="13204" y="9126"/>
                </a:lnTo>
                <a:lnTo>
                  <a:pt x="15420" y="7584"/>
                </a:lnTo>
                <a:close/>
              </a:path>
            </a:pathLst>
          </a:custGeom>
          <a:solidFill>
            <a:srgbClr val="000000">
              <a:alpha val="25098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4379" name="组合 159"/>
          <p:cNvGrpSpPr/>
          <p:nvPr/>
        </p:nvGrpSpPr>
        <p:grpSpPr>
          <a:xfrm>
            <a:off x="6235700" y="5303838"/>
            <a:ext cx="590550" cy="677862"/>
            <a:chOff x="0" y="0"/>
            <a:chExt cx="469135" cy="538163"/>
          </a:xfrm>
        </p:grpSpPr>
        <p:sp>
          <p:nvSpPr>
            <p:cNvPr id="39006" name="Oval 68"/>
            <p:cNvSpPr/>
            <p:nvPr/>
          </p:nvSpPr>
          <p:spPr>
            <a:xfrm>
              <a:off x="9949" y="381007"/>
              <a:ext cx="450768" cy="15715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28999">
                  <a:srgbClr val="0000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None/>
              </a:pPr>
              <a:endParaRPr lang="zh-CN" altLang="zh-CN" sz="30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39007" name="Group 17"/>
            <p:cNvGrpSpPr/>
            <p:nvPr/>
          </p:nvGrpSpPr>
          <p:grpSpPr>
            <a:xfrm>
              <a:off x="0" y="0"/>
              <a:ext cx="469135" cy="469934"/>
              <a:chOff x="0" y="0"/>
              <a:chExt cx="1089" cy="1089"/>
            </a:xfrm>
          </p:grpSpPr>
          <p:sp>
            <p:nvSpPr>
              <p:cNvPr id="39008" name="Oval 70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D1D1D1"/>
                  </a:gs>
                  <a:gs pos="100000">
                    <a:srgbClr val="787878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grpSp>
            <p:nvGrpSpPr>
              <p:cNvPr id="39009" name="Group 19"/>
              <p:cNvGrpSpPr/>
              <p:nvPr/>
            </p:nvGrpSpPr>
            <p:grpSpPr>
              <a:xfrm>
                <a:off x="92" y="30"/>
                <a:ext cx="908" cy="296"/>
                <a:chOff x="0" y="0"/>
                <a:chExt cx="907" cy="295"/>
              </a:xfrm>
            </p:grpSpPr>
            <p:sp>
              <p:nvSpPr>
                <p:cNvPr id="39010" name="Freeform 72"/>
                <p:cNvSpPr/>
                <p:nvPr/>
              </p:nvSpPr>
              <p:spPr>
                <a:xfrm>
                  <a:off x="-1" y="-1"/>
                  <a:ext cx="909" cy="297"/>
                </a:xfrm>
                <a:custGeom>
                  <a:avLst/>
                  <a:gdLst>
                    <a:gd name="txL" fmla="*/ 0 w 4756"/>
                    <a:gd name="txT" fmla="*/ 0 h 1576"/>
                    <a:gd name="txR" fmla="*/ 4756 w 4756"/>
                    <a:gd name="txB" fmla="*/ 1576 h 1576"/>
                  </a:gdLst>
                  <a:ahLst/>
                  <a:cxnLst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1"/>
                    </a:cxn>
                    <a:cxn ang="0">
                      <a:pos x="5" y="1"/>
                    </a:cxn>
                    <a:cxn ang="0">
                      <a:pos x="5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0" y="2"/>
                    </a:cxn>
                  </a:cxnLst>
                  <a:rect l="txL" t="txT" r="txR" b="txB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9011" name="Oval 73"/>
                <p:cNvSpPr/>
                <p:nvPr/>
              </p:nvSpPr>
              <p:spPr>
                <a:xfrm>
                  <a:off x="340" y="0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pPr lvl="0" eaLnBrk="1" hangingPunct="1">
                    <a:buNone/>
                  </a:pPr>
                  <a:endParaRPr lang="zh-CN" altLang="zh-CN" sz="3000" dirty="0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sym typeface="Calibri" pitchFamily="34" charset="0"/>
                  </a:endParaRPr>
                </a:p>
              </p:txBody>
            </p:sp>
          </p:grpSp>
        </p:grpSp>
      </p:grpSp>
      <p:grpSp>
        <p:nvGrpSpPr>
          <p:cNvPr id="14386" name="组合 166"/>
          <p:cNvGrpSpPr/>
          <p:nvPr/>
        </p:nvGrpSpPr>
        <p:grpSpPr>
          <a:xfrm>
            <a:off x="5554663" y="4941888"/>
            <a:ext cx="436562" cy="495300"/>
            <a:chOff x="0" y="0"/>
            <a:chExt cx="345511" cy="393699"/>
          </a:xfrm>
        </p:grpSpPr>
        <p:sp>
          <p:nvSpPr>
            <p:cNvPr id="39000" name="Oval 75"/>
            <p:cNvSpPr/>
            <p:nvPr/>
          </p:nvSpPr>
          <p:spPr>
            <a:xfrm>
              <a:off x="6764" y="279291"/>
              <a:ext cx="333111" cy="114408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28999">
                  <a:srgbClr val="0000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None/>
              </a:pPr>
              <a:endParaRPr lang="zh-CN" altLang="zh-CN" sz="30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39001" name="Group 24"/>
            <p:cNvGrpSpPr/>
            <p:nvPr/>
          </p:nvGrpSpPr>
          <p:grpSpPr>
            <a:xfrm>
              <a:off x="0" y="0"/>
              <a:ext cx="345511" cy="343786"/>
              <a:chOff x="0" y="0"/>
              <a:chExt cx="1089" cy="1089"/>
            </a:xfrm>
          </p:grpSpPr>
          <p:sp>
            <p:nvSpPr>
              <p:cNvPr id="39002" name="Oval 77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E4E4E4"/>
                  </a:gs>
                  <a:gs pos="100000">
                    <a:srgbClr val="83838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grpSp>
            <p:nvGrpSpPr>
              <p:cNvPr id="39003" name="Group 26"/>
              <p:cNvGrpSpPr/>
              <p:nvPr/>
            </p:nvGrpSpPr>
            <p:grpSpPr>
              <a:xfrm>
                <a:off x="92" y="30"/>
                <a:ext cx="908" cy="296"/>
                <a:chOff x="0" y="0"/>
                <a:chExt cx="907" cy="295"/>
              </a:xfrm>
            </p:grpSpPr>
            <p:sp>
              <p:nvSpPr>
                <p:cNvPr id="39004" name="Freeform 79"/>
                <p:cNvSpPr/>
                <p:nvPr/>
              </p:nvSpPr>
              <p:spPr>
                <a:xfrm>
                  <a:off x="-2" y="0"/>
                  <a:ext cx="909" cy="296"/>
                </a:xfrm>
                <a:custGeom>
                  <a:avLst/>
                  <a:gdLst>
                    <a:gd name="txL" fmla="*/ 0 w 4756"/>
                    <a:gd name="txT" fmla="*/ 0 h 1576"/>
                    <a:gd name="txR" fmla="*/ 4756 w 4756"/>
                    <a:gd name="txB" fmla="*/ 1576 h 1576"/>
                  </a:gdLst>
                  <a:ahLst/>
                  <a:cxnLst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1"/>
                    </a:cxn>
                    <a:cxn ang="0">
                      <a:pos x="5" y="1"/>
                    </a:cxn>
                    <a:cxn ang="0">
                      <a:pos x="5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0" y="2"/>
                    </a:cxn>
                  </a:cxnLst>
                  <a:rect l="txL" t="txT" r="txR" b="txB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9005" name="Oval 80"/>
                <p:cNvSpPr/>
                <p:nvPr/>
              </p:nvSpPr>
              <p:spPr>
                <a:xfrm>
                  <a:off x="340" y="0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pPr lvl="0" eaLnBrk="1" hangingPunct="1">
                    <a:buNone/>
                  </a:pPr>
                  <a:endParaRPr lang="zh-CN" altLang="zh-CN" sz="3000" dirty="0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sym typeface="Calibri" pitchFamily="34" charset="0"/>
                  </a:endParaRPr>
                </a:p>
              </p:txBody>
            </p:sp>
          </p:grpSp>
        </p:grpSp>
      </p:grpSp>
      <p:grpSp>
        <p:nvGrpSpPr>
          <p:cNvPr id="14393" name="组合 173"/>
          <p:cNvGrpSpPr/>
          <p:nvPr/>
        </p:nvGrpSpPr>
        <p:grpSpPr>
          <a:xfrm>
            <a:off x="2278063" y="1851025"/>
            <a:ext cx="2905125" cy="4687888"/>
            <a:chOff x="0" y="0"/>
            <a:chExt cx="2368550" cy="3822977"/>
          </a:xfrm>
        </p:grpSpPr>
        <p:sp>
          <p:nvSpPr>
            <p:cNvPr id="38967" name="Oval 5"/>
            <p:cNvSpPr/>
            <p:nvPr/>
          </p:nvSpPr>
          <p:spPr>
            <a:xfrm>
              <a:off x="179388" y="3010177"/>
              <a:ext cx="1981200" cy="81280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28999">
                  <a:srgbClr val="0000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None/>
              </a:pPr>
              <a:endParaRPr lang="zh-CN" altLang="zh-CN" sz="30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38968" name="Group 32"/>
            <p:cNvGrpSpPr/>
            <p:nvPr/>
          </p:nvGrpSpPr>
          <p:grpSpPr>
            <a:xfrm>
              <a:off x="0" y="316190"/>
              <a:ext cx="2368550" cy="3257550"/>
              <a:chOff x="0" y="0"/>
              <a:chExt cx="1492" cy="2052"/>
            </a:xfrm>
          </p:grpSpPr>
          <p:sp>
            <p:nvSpPr>
              <p:cNvPr id="38997" name="Freeform 20"/>
              <p:cNvSpPr/>
              <p:nvPr/>
            </p:nvSpPr>
            <p:spPr>
              <a:xfrm>
                <a:off x="0" y="0"/>
                <a:ext cx="1492" cy="2052"/>
              </a:xfrm>
              <a:custGeom>
                <a:avLst/>
                <a:gdLst>
                  <a:gd name="txL" fmla="*/ 0 w 1492"/>
                  <a:gd name="txT" fmla="*/ 0 h 2052"/>
                  <a:gd name="txR" fmla="*/ 1492 w 1492"/>
                  <a:gd name="txB" fmla="*/ 2052 h 2052"/>
                </a:gdLst>
                <a:ahLst/>
                <a:cxnLst>
                  <a:cxn ang="0">
                    <a:pos x="1492" y="373"/>
                  </a:cxn>
                  <a:cxn ang="0">
                    <a:pos x="1488" y="336"/>
                  </a:cxn>
                  <a:cxn ang="0">
                    <a:pos x="1476" y="298"/>
                  </a:cxn>
                  <a:cxn ang="0">
                    <a:pos x="1458" y="262"/>
                  </a:cxn>
                  <a:cxn ang="0">
                    <a:pos x="1434" y="228"/>
                  </a:cxn>
                  <a:cxn ang="0">
                    <a:pos x="1401" y="196"/>
                  </a:cxn>
                  <a:cxn ang="0">
                    <a:pos x="1365" y="165"/>
                  </a:cxn>
                  <a:cxn ang="0">
                    <a:pos x="1321" y="136"/>
                  </a:cxn>
                  <a:cxn ang="0">
                    <a:pos x="1273" y="109"/>
                  </a:cxn>
                  <a:cxn ang="0">
                    <a:pos x="1220" y="86"/>
                  </a:cxn>
                  <a:cxn ang="0">
                    <a:pos x="1163" y="63"/>
                  </a:cxn>
                  <a:cxn ang="0">
                    <a:pos x="1102" y="45"/>
                  </a:cxn>
                  <a:cxn ang="0">
                    <a:pos x="1036" y="30"/>
                  </a:cxn>
                  <a:cxn ang="0">
                    <a:pos x="967" y="17"/>
                  </a:cxn>
                  <a:cxn ang="0">
                    <a:pos x="896" y="8"/>
                  </a:cxn>
                  <a:cxn ang="0">
                    <a:pos x="822" y="1"/>
                  </a:cxn>
                  <a:cxn ang="0">
                    <a:pos x="746" y="0"/>
                  </a:cxn>
                  <a:cxn ang="0">
                    <a:pos x="707" y="0"/>
                  </a:cxn>
                  <a:cxn ang="0">
                    <a:pos x="632" y="4"/>
                  </a:cxn>
                  <a:cxn ang="0">
                    <a:pos x="560" y="12"/>
                  </a:cxn>
                  <a:cxn ang="0">
                    <a:pos x="490" y="22"/>
                  </a:cxn>
                  <a:cxn ang="0">
                    <a:pos x="422" y="36"/>
                  </a:cxn>
                  <a:cxn ang="0">
                    <a:pos x="359" y="54"/>
                  </a:cxn>
                  <a:cxn ang="0">
                    <a:pos x="299" y="74"/>
                  </a:cxn>
                  <a:cxn ang="0">
                    <a:pos x="245" y="97"/>
                  </a:cxn>
                  <a:cxn ang="0">
                    <a:pos x="194" y="122"/>
                  </a:cxn>
                  <a:cxn ang="0">
                    <a:pos x="148" y="150"/>
                  </a:cxn>
                  <a:cxn ang="0">
                    <a:pos x="107" y="180"/>
                  </a:cxn>
                  <a:cxn ang="0">
                    <a:pos x="74" y="211"/>
                  </a:cxn>
                  <a:cxn ang="0">
                    <a:pos x="45" y="245"/>
                  </a:cxn>
                  <a:cxn ang="0">
                    <a:pos x="23" y="280"/>
                  </a:cxn>
                  <a:cxn ang="0">
                    <a:pos x="9" y="316"/>
                  </a:cxn>
                  <a:cxn ang="0">
                    <a:pos x="1" y="354"/>
                  </a:cxn>
                  <a:cxn ang="0">
                    <a:pos x="0" y="373"/>
                  </a:cxn>
                  <a:cxn ang="0">
                    <a:pos x="6" y="420"/>
                  </a:cxn>
                  <a:cxn ang="0">
                    <a:pos x="376" y="1889"/>
                  </a:cxn>
                  <a:cxn ang="0">
                    <a:pos x="376" y="1889"/>
                  </a:cxn>
                  <a:cxn ang="0">
                    <a:pos x="391" y="1922"/>
                  </a:cxn>
                  <a:cxn ang="0">
                    <a:pos x="417" y="1954"/>
                  </a:cxn>
                  <a:cxn ang="0">
                    <a:pos x="453" y="1981"/>
                  </a:cxn>
                  <a:cxn ang="0">
                    <a:pos x="499" y="2005"/>
                  </a:cxn>
                  <a:cxn ang="0">
                    <a:pos x="552" y="2025"/>
                  </a:cxn>
                  <a:cxn ang="0">
                    <a:pos x="611" y="2039"/>
                  </a:cxn>
                  <a:cxn ang="0">
                    <a:pos x="676" y="2048"/>
                  </a:cxn>
                  <a:cxn ang="0">
                    <a:pos x="746" y="2052"/>
                  </a:cxn>
                  <a:cxn ang="0">
                    <a:pos x="781" y="2051"/>
                  </a:cxn>
                  <a:cxn ang="0">
                    <a:pos x="848" y="2044"/>
                  </a:cxn>
                  <a:cxn ang="0">
                    <a:pos x="912" y="2033"/>
                  </a:cxn>
                  <a:cxn ang="0">
                    <a:pos x="967" y="2016"/>
                  </a:cxn>
                  <a:cxn ang="0">
                    <a:pos x="1018" y="1994"/>
                  </a:cxn>
                  <a:cxn ang="0">
                    <a:pos x="1058" y="1968"/>
                  </a:cxn>
                  <a:cxn ang="0">
                    <a:pos x="1089" y="1938"/>
                  </a:cxn>
                  <a:cxn ang="0">
                    <a:pos x="1110" y="1906"/>
                  </a:cxn>
                  <a:cxn ang="0">
                    <a:pos x="1116" y="1889"/>
                  </a:cxn>
                  <a:cxn ang="0">
                    <a:pos x="1486" y="420"/>
                  </a:cxn>
                  <a:cxn ang="0">
                    <a:pos x="1491" y="396"/>
                  </a:cxn>
                  <a:cxn ang="0">
                    <a:pos x="1492" y="373"/>
                  </a:cxn>
                </a:cxnLst>
                <a:rect l="txL" t="txT" r="txR" b="txB"/>
                <a:pathLst>
                  <a:path w="1492" h="2052">
                    <a:moveTo>
                      <a:pt x="1492" y="373"/>
                    </a:moveTo>
                    <a:lnTo>
                      <a:pt x="1492" y="373"/>
                    </a:lnTo>
                    <a:lnTo>
                      <a:pt x="1491" y="354"/>
                    </a:lnTo>
                    <a:lnTo>
                      <a:pt x="1488" y="336"/>
                    </a:lnTo>
                    <a:lnTo>
                      <a:pt x="1483" y="316"/>
                    </a:lnTo>
                    <a:lnTo>
                      <a:pt x="1476" y="298"/>
                    </a:lnTo>
                    <a:lnTo>
                      <a:pt x="1469" y="280"/>
                    </a:lnTo>
                    <a:lnTo>
                      <a:pt x="1458" y="262"/>
                    </a:lnTo>
                    <a:lnTo>
                      <a:pt x="1447" y="245"/>
                    </a:lnTo>
                    <a:lnTo>
                      <a:pt x="1434" y="228"/>
                    </a:lnTo>
                    <a:lnTo>
                      <a:pt x="1418" y="211"/>
                    </a:lnTo>
                    <a:lnTo>
                      <a:pt x="1401" y="196"/>
                    </a:lnTo>
                    <a:lnTo>
                      <a:pt x="1385" y="180"/>
                    </a:lnTo>
                    <a:lnTo>
                      <a:pt x="1365" y="165"/>
                    </a:lnTo>
                    <a:lnTo>
                      <a:pt x="1344" y="150"/>
                    </a:lnTo>
                    <a:lnTo>
                      <a:pt x="1321" y="136"/>
                    </a:lnTo>
                    <a:lnTo>
                      <a:pt x="1298" y="122"/>
                    </a:lnTo>
                    <a:lnTo>
                      <a:pt x="1273" y="109"/>
                    </a:lnTo>
                    <a:lnTo>
                      <a:pt x="1247" y="97"/>
                    </a:lnTo>
                    <a:lnTo>
                      <a:pt x="1220" y="86"/>
                    </a:lnTo>
                    <a:lnTo>
                      <a:pt x="1193" y="74"/>
                    </a:lnTo>
                    <a:lnTo>
                      <a:pt x="1163" y="63"/>
                    </a:lnTo>
                    <a:lnTo>
                      <a:pt x="1133" y="54"/>
                    </a:lnTo>
                    <a:lnTo>
                      <a:pt x="1102" y="45"/>
                    </a:lnTo>
                    <a:lnTo>
                      <a:pt x="1070" y="36"/>
                    </a:lnTo>
                    <a:lnTo>
                      <a:pt x="1036" y="30"/>
                    </a:lnTo>
                    <a:lnTo>
                      <a:pt x="1002" y="22"/>
                    </a:lnTo>
                    <a:lnTo>
                      <a:pt x="967" y="17"/>
                    </a:lnTo>
                    <a:lnTo>
                      <a:pt x="933" y="12"/>
                    </a:lnTo>
                    <a:lnTo>
                      <a:pt x="896" y="8"/>
                    </a:lnTo>
                    <a:lnTo>
                      <a:pt x="860" y="4"/>
                    </a:lnTo>
                    <a:lnTo>
                      <a:pt x="822" y="1"/>
                    </a:lnTo>
                    <a:lnTo>
                      <a:pt x="785" y="0"/>
                    </a:lnTo>
                    <a:lnTo>
                      <a:pt x="746" y="0"/>
                    </a:lnTo>
                    <a:lnTo>
                      <a:pt x="707" y="0"/>
                    </a:lnTo>
                    <a:lnTo>
                      <a:pt x="670" y="1"/>
                    </a:lnTo>
                    <a:lnTo>
                      <a:pt x="632" y="4"/>
                    </a:lnTo>
                    <a:lnTo>
                      <a:pt x="596" y="8"/>
                    </a:lnTo>
                    <a:lnTo>
                      <a:pt x="560" y="12"/>
                    </a:lnTo>
                    <a:lnTo>
                      <a:pt x="525" y="17"/>
                    </a:lnTo>
                    <a:lnTo>
                      <a:pt x="490" y="22"/>
                    </a:lnTo>
                    <a:lnTo>
                      <a:pt x="456" y="30"/>
                    </a:lnTo>
                    <a:lnTo>
                      <a:pt x="422" y="36"/>
                    </a:lnTo>
                    <a:lnTo>
                      <a:pt x="390" y="45"/>
                    </a:lnTo>
                    <a:lnTo>
                      <a:pt x="359" y="54"/>
                    </a:lnTo>
                    <a:lnTo>
                      <a:pt x="329" y="63"/>
                    </a:lnTo>
                    <a:lnTo>
                      <a:pt x="299" y="74"/>
                    </a:lnTo>
                    <a:lnTo>
                      <a:pt x="272" y="86"/>
                    </a:lnTo>
                    <a:lnTo>
                      <a:pt x="245" y="97"/>
                    </a:lnTo>
                    <a:lnTo>
                      <a:pt x="219" y="109"/>
                    </a:lnTo>
                    <a:lnTo>
                      <a:pt x="194" y="122"/>
                    </a:lnTo>
                    <a:lnTo>
                      <a:pt x="171" y="136"/>
                    </a:lnTo>
                    <a:lnTo>
                      <a:pt x="148" y="150"/>
                    </a:lnTo>
                    <a:lnTo>
                      <a:pt x="127" y="165"/>
                    </a:lnTo>
                    <a:lnTo>
                      <a:pt x="107" y="180"/>
                    </a:lnTo>
                    <a:lnTo>
                      <a:pt x="91" y="196"/>
                    </a:lnTo>
                    <a:lnTo>
                      <a:pt x="74" y="211"/>
                    </a:lnTo>
                    <a:lnTo>
                      <a:pt x="58" y="228"/>
                    </a:lnTo>
                    <a:lnTo>
                      <a:pt x="45" y="245"/>
                    </a:lnTo>
                    <a:lnTo>
                      <a:pt x="34" y="262"/>
                    </a:lnTo>
                    <a:lnTo>
                      <a:pt x="23" y="280"/>
                    </a:lnTo>
                    <a:lnTo>
                      <a:pt x="16" y="298"/>
                    </a:lnTo>
                    <a:lnTo>
                      <a:pt x="9" y="316"/>
                    </a:lnTo>
                    <a:lnTo>
                      <a:pt x="4" y="336"/>
                    </a:lnTo>
                    <a:lnTo>
                      <a:pt x="1" y="354"/>
                    </a:lnTo>
                    <a:lnTo>
                      <a:pt x="0" y="373"/>
                    </a:lnTo>
                    <a:lnTo>
                      <a:pt x="1" y="396"/>
                    </a:lnTo>
                    <a:lnTo>
                      <a:pt x="6" y="420"/>
                    </a:lnTo>
                    <a:lnTo>
                      <a:pt x="5" y="420"/>
                    </a:lnTo>
                    <a:lnTo>
                      <a:pt x="376" y="1889"/>
                    </a:lnTo>
                    <a:lnTo>
                      <a:pt x="382" y="1906"/>
                    </a:lnTo>
                    <a:lnTo>
                      <a:pt x="391" y="1922"/>
                    </a:lnTo>
                    <a:lnTo>
                      <a:pt x="403" y="1938"/>
                    </a:lnTo>
                    <a:lnTo>
                      <a:pt x="417" y="1954"/>
                    </a:lnTo>
                    <a:lnTo>
                      <a:pt x="434" y="1968"/>
                    </a:lnTo>
                    <a:lnTo>
                      <a:pt x="453" y="1981"/>
                    </a:lnTo>
                    <a:lnTo>
                      <a:pt x="474" y="1994"/>
                    </a:lnTo>
                    <a:lnTo>
                      <a:pt x="499" y="2005"/>
                    </a:lnTo>
                    <a:lnTo>
                      <a:pt x="525" y="2016"/>
                    </a:lnTo>
                    <a:lnTo>
                      <a:pt x="552" y="2025"/>
                    </a:lnTo>
                    <a:lnTo>
                      <a:pt x="580" y="2033"/>
                    </a:lnTo>
                    <a:lnTo>
                      <a:pt x="611" y="2039"/>
                    </a:lnTo>
                    <a:lnTo>
                      <a:pt x="644" y="2044"/>
                    </a:lnTo>
                    <a:lnTo>
                      <a:pt x="676" y="2048"/>
                    </a:lnTo>
                    <a:lnTo>
                      <a:pt x="711" y="2051"/>
                    </a:lnTo>
                    <a:lnTo>
                      <a:pt x="746" y="2052"/>
                    </a:lnTo>
                    <a:lnTo>
                      <a:pt x="781" y="2051"/>
                    </a:lnTo>
                    <a:lnTo>
                      <a:pt x="816" y="2048"/>
                    </a:lnTo>
                    <a:lnTo>
                      <a:pt x="848" y="2044"/>
                    </a:lnTo>
                    <a:lnTo>
                      <a:pt x="881" y="2039"/>
                    </a:lnTo>
                    <a:lnTo>
                      <a:pt x="912" y="2033"/>
                    </a:lnTo>
                    <a:lnTo>
                      <a:pt x="940" y="2025"/>
                    </a:lnTo>
                    <a:lnTo>
                      <a:pt x="967" y="2016"/>
                    </a:lnTo>
                    <a:lnTo>
                      <a:pt x="993" y="2005"/>
                    </a:lnTo>
                    <a:lnTo>
                      <a:pt x="1018" y="1994"/>
                    </a:lnTo>
                    <a:lnTo>
                      <a:pt x="1039" y="1981"/>
                    </a:lnTo>
                    <a:lnTo>
                      <a:pt x="1058" y="1968"/>
                    </a:lnTo>
                    <a:lnTo>
                      <a:pt x="1075" y="1954"/>
                    </a:lnTo>
                    <a:lnTo>
                      <a:pt x="1089" y="1938"/>
                    </a:lnTo>
                    <a:lnTo>
                      <a:pt x="1101" y="1922"/>
                    </a:lnTo>
                    <a:lnTo>
                      <a:pt x="1110" y="1906"/>
                    </a:lnTo>
                    <a:lnTo>
                      <a:pt x="1116" y="1889"/>
                    </a:lnTo>
                    <a:lnTo>
                      <a:pt x="1487" y="420"/>
                    </a:lnTo>
                    <a:lnTo>
                      <a:pt x="1486" y="420"/>
                    </a:lnTo>
                    <a:lnTo>
                      <a:pt x="1491" y="396"/>
                    </a:lnTo>
                    <a:lnTo>
                      <a:pt x="1492" y="37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B5B5B">
                      <a:alpha val="100000"/>
                    </a:srgbClr>
                  </a:gs>
                  <a:gs pos="50000">
                    <a:srgbClr val="B2B2B2">
                      <a:alpha val="100000"/>
                    </a:srgbClr>
                  </a:gs>
                  <a:gs pos="100000">
                    <a:srgbClr val="5B5B5B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98" name="Freeform 21"/>
              <p:cNvSpPr>
                <a:spLocks noEditPoints="1"/>
              </p:cNvSpPr>
              <p:nvPr/>
            </p:nvSpPr>
            <p:spPr>
              <a:xfrm>
                <a:off x="0" y="0"/>
                <a:ext cx="1492" cy="746"/>
              </a:xfrm>
              <a:custGeom>
                <a:avLst/>
                <a:gdLst>
                  <a:gd name="txL" fmla="*/ 0 w 1492"/>
                  <a:gd name="txT" fmla="*/ 0 h 746"/>
                  <a:gd name="txR" fmla="*/ 1492 w 1492"/>
                  <a:gd name="txB" fmla="*/ 746 h 746"/>
                </a:gdLst>
                <a:ahLst/>
                <a:cxnLst>
                  <a:cxn ang="0">
                    <a:pos x="632" y="4"/>
                  </a:cxn>
                  <a:cxn ang="0">
                    <a:pos x="456" y="30"/>
                  </a:cxn>
                  <a:cxn ang="0">
                    <a:pos x="299" y="74"/>
                  </a:cxn>
                  <a:cxn ang="0">
                    <a:pos x="171" y="136"/>
                  </a:cxn>
                  <a:cxn ang="0">
                    <a:pos x="74" y="211"/>
                  </a:cxn>
                  <a:cxn ang="0">
                    <a:pos x="16" y="298"/>
                  </a:cxn>
                  <a:cxn ang="0">
                    <a:pos x="0" y="373"/>
                  </a:cxn>
                  <a:cxn ang="0">
                    <a:pos x="23" y="466"/>
                  </a:cxn>
                  <a:cxn ang="0">
                    <a:pos x="91" y="551"/>
                  </a:cxn>
                  <a:cxn ang="0">
                    <a:pos x="194" y="624"/>
                  </a:cxn>
                  <a:cxn ang="0">
                    <a:pos x="329" y="683"/>
                  </a:cxn>
                  <a:cxn ang="0">
                    <a:pos x="490" y="724"/>
                  </a:cxn>
                  <a:cxn ang="0">
                    <a:pos x="670" y="745"/>
                  </a:cxn>
                  <a:cxn ang="0">
                    <a:pos x="822" y="745"/>
                  </a:cxn>
                  <a:cxn ang="0">
                    <a:pos x="1002" y="724"/>
                  </a:cxn>
                  <a:cxn ang="0">
                    <a:pos x="1163" y="683"/>
                  </a:cxn>
                  <a:cxn ang="0">
                    <a:pos x="1298" y="624"/>
                  </a:cxn>
                  <a:cxn ang="0">
                    <a:pos x="1401" y="551"/>
                  </a:cxn>
                  <a:cxn ang="0">
                    <a:pos x="1469" y="466"/>
                  </a:cxn>
                  <a:cxn ang="0">
                    <a:pos x="1492" y="373"/>
                  </a:cxn>
                  <a:cxn ang="0">
                    <a:pos x="1476" y="298"/>
                  </a:cxn>
                  <a:cxn ang="0">
                    <a:pos x="1418" y="211"/>
                  </a:cxn>
                  <a:cxn ang="0">
                    <a:pos x="1321" y="136"/>
                  </a:cxn>
                  <a:cxn ang="0">
                    <a:pos x="1193" y="74"/>
                  </a:cxn>
                  <a:cxn ang="0">
                    <a:pos x="1036" y="30"/>
                  </a:cxn>
                  <a:cxn ang="0">
                    <a:pos x="860" y="4"/>
                  </a:cxn>
                  <a:cxn ang="0">
                    <a:pos x="746" y="723"/>
                  </a:cxn>
                  <a:cxn ang="0">
                    <a:pos x="605" y="716"/>
                  </a:cxn>
                  <a:cxn ang="0">
                    <a:pos x="443" y="689"/>
                  </a:cxn>
                  <a:cxn ang="0">
                    <a:pos x="302" y="644"/>
                  </a:cxn>
                  <a:cxn ang="0">
                    <a:pos x="185" y="583"/>
                  </a:cxn>
                  <a:cxn ang="0">
                    <a:pos x="101" y="509"/>
                  </a:cxn>
                  <a:cxn ang="0">
                    <a:pos x="54" y="426"/>
                  </a:cxn>
                  <a:cxn ang="0">
                    <a:pos x="48" y="355"/>
                  </a:cxn>
                  <a:cxn ang="0">
                    <a:pos x="78" y="269"/>
                  </a:cxn>
                  <a:cxn ang="0">
                    <a:pos x="148" y="192"/>
                  </a:cxn>
                  <a:cxn ang="0">
                    <a:pos x="251" y="126"/>
                  </a:cxn>
                  <a:cxn ang="0">
                    <a:pos x="383" y="74"/>
                  </a:cxn>
                  <a:cxn ang="0">
                    <a:pos x="537" y="39"/>
                  </a:cxn>
                  <a:cxn ang="0">
                    <a:pos x="710" y="23"/>
                  </a:cxn>
                  <a:cxn ang="0">
                    <a:pos x="852" y="27"/>
                  </a:cxn>
                  <a:cxn ang="0">
                    <a:pos x="1018" y="51"/>
                  </a:cxn>
                  <a:cxn ang="0">
                    <a:pos x="1164" y="92"/>
                  </a:cxn>
                  <a:cxn ang="0">
                    <a:pos x="1286" y="150"/>
                  </a:cxn>
                  <a:cxn ang="0">
                    <a:pos x="1377" y="222"/>
                  </a:cxn>
                  <a:cxn ang="0">
                    <a:pos x="1431" y="302"/>
                  </a:cxn>
                  <a:cxn ang="0">
                    <a:pos x="1445" y="373"/>
                  </a:cxn>
                  <a:cxn ang="0">
                    <a:pos x="1423" y="461"/>
                  </a:cxn>
                  <a:cxn ang="0">
                    <a:pos x="1361" y="540"/>
                  </a:cxn>
                  <a:cxn ang="0">
                    <a:pos x="1264" y="609"/>
                  </a:cxn>
                  <a:cxn ang="0">
                    <a:pos x="1137" y="663"/>
                  </a:cxn>
                  <a:cxn ang="0">
                    <a:pos x="987" y="702"/>
                  </a:cxn>
                  <a:cxn ang="0">
                    <a:pos x="817" y="722"/>
                  </a:cxn>
                </a:cxnLst>
                <a:rect l="txL" t="txT" r="txR" b="txB"/>
                <a:pathLst>
                  <a:path w="1492" h="746">
                    <a:moveTo>
                      <a:pt x="746" y="0"/>
                    </a:moveTo>
                    <a:lnTo>
                      <a:pt x="746" y="0"/>
                    </a:lnTo>
                    <a:lnTo>
                      <a:pt x="707" y="0"/>
                    </a:lnTo>
                    <a:lnTo>
                      <a:pt x="670" y="1"/>
                    </a:lnTo>
                    <a:lnTo>
                      <a:pt x="632" y="4"/>
                    </a:lnTo>
                    <a:lnTo>
                      <a:pt x="596" y="8"/>
                    </a:lnTo>
                    <a:lnTo>
                      <a:pt x="560" y="12"/>
                    </a:lnTo>
                    <a:lnTo>
                      <a:pt x="525" y="17"/>
                    </a:lnTo>
                    <a:lnTo>
                      <a:pt x="490" y="22"/>
                    </a:lnTo>
                    <a:lnTo>
                      <a:pt x="456" y="30"/>
                    </a:lnTo>
                    <a:lnTo>
                      <a:pt x="422" y="36"/>
                    </a:lnTo>
                    <a:lnTo>
                      <a:pt x="390" y="45"/>
                    </a:lnTo>
                    <a:lnTo>
                      <a:pt x="359" y="54"/>
                    </a:lnTo>
                    <a:lnTo>
                      <a:pt x="329" y="63"/>
                    </a:lnTo>
                    <a:lnTo>
                      <a:pt x="299" y="74"/>
                    </a:lnTo>
                    <a:lnTo>
                      <a:pt x="272" y="86"/>
                    </a:lnTo>
                    <a:lnTo>
                      <a:pt x="245" y="97"/>
                    </a:lnTo>
                    <a:lnTo>
                      <a:pt x="219" y="109"/>
                    </a:lnTo>
                    <a:lnTo>
                      <a:pt x="194" y="122"/>
                    </a:lnTo>
                    <a:lnTo>
                      <a:pt x="171" y="136"/>
                    </a:lnTo>
                    <a:lnTo>
                      <a:pt x="148" y="150"/>
                    </a:lnTo>
                    <a:lnTo>
                      <a:pt x="127" y="165"/>
                    </a:lnTo>
                    <a:lnTo>
                      <a:pt x="107" y="180"/>
                    </a:lnTo>
                    <a:lnTo>
                      <a:pt x="91" y="196"/>
                    </a:lnTo>
                    <a:lnTo>
                      <a:pt x="74" y="211"/>
                    </a:lnTo>
                    <a:lnTo>
                      <a:pt x="58" y="228"/>
                    </a:lnTo>
                    <a:lnTo>
                      <a:pt x="45" y="245"/>
                    </a:lnTo>
                    <a:lnTo>
                      <a:pt x="34" y="262"/>
                    </a:lnTo>
                    <a:lnTo>
                      <a:pt x="23" y="280"/>
                    </a:lnTo>
                    <a:lnTo>
                      <a:pt x="16" y="298"/>
                    </a:lnTo>
                    <a:lnTo>
                      <a:pt x="9" y="316"/>
                    </a:lnTo>
                    <a:lnTo>
                      <a:pt x="4" y="336"/>
                    </a:lnTo>
                    <a:lnTo>
                      <a:pt x="1" y="354"/>
                    </a:lnTo>
                    <a:lnTo>
                      <a:pt x="0" y="373"/>
                    </a:lnTo>
                    <a:lnTo>
                      <a:pt x="1" y="393"/>
                    </a:lnTo>
                    <a:lnTo>
                      <a:pt x="4" y="411"/>
                    </a:lnTo>
                    <a:lnTo>
                      <a:pt x="9" y="430"/>
                    </a:lnTo>
                    <a:lnTo>
                      <a:pt x="16" y="448"/>
                    </a:lnTo>
                    <a:lnTo>
                      <a:pt x="23" y="466"/>
                    </a:lnTo>
                    <a:lnTo>
                      <a:pt x="34" y="485"/>
                    </a:lnTo>
                    <a:lnTo>
                      <a:pt x="45" y="501"/>
                    </a:lnTo>
                    <a:lnTo>
                      <a:pt x="58" y="518"/>
                    </a:lnTo>
                    <a:lnTo>
                      <a:pt x="74" y="535"/>
                    </a:lnTo>
                    <a:lnTo>
                      <a:pt x="91" y="551"/>
                    </a:lnTo>
                    <a:lnTo>
                      <a:pt x="107" y="566"/>
                    </a:lnTo>
                    <a:lnTo>
                      <a:pt x="127" y="582"/>
                    </a:lnTo>
                    <a:lnTo>
                      <a:pt x="148" y="596"/>
                    </a:lnTo>
                    <a:lnTo>
                      <a:pt x="171" y="610"/>
                    </a:lnTo>
                    <a:lnTo>
                      <a:pt x="194" y="624"/>
                    </a:lnTo>
                    <a:lnTo>
                      <a:pt x="219" y="637"/>
                    </a:lnTo>
                    <a:lnTo>
                      <a:pt x="245" y="649"/>
                    </a:lnTo>
                    <a:lnTo>
                      <a:pt x="272" y="661"/>
                    </a:lnTo>
                    <a:lnTo>
                      <a:pt x="299" y="672"/>
                    </a:lnTo>
                    <a:lnTo>
                      <a:pt x="329" y="683"/>
                    </a:lnTo>
                    <a:lnTo>
                      <a:pt x="359" y="692"/>
                    </a:lnTo>
                    <a:lnTo>
                      <a:pt x="390" y="701"/>
                    </a:lnTo>
                    <a:lnTo>
                      <a:pt x="422" y="710"/>
                    </a:lnTo>
                    <a:lnTo>
                      <a:pt x="456" y="716"/>
                    </a:lnTo>
                    <a:lnTo>
                      <a:pt x="490" y="724"/>
                    </a:lnTo>
                    <a:lnTo>
                      <a:pt x="525" y="729"/>
                    </a:lnTo>
                    <a:lnTo>
                      <a:pt x="560" y="735"/>
                    </a:lnTo>
                    <a:lnTo>
                      <a:pt x="596" y="738"/>
                    </a:lnTo>
                    <a:lnTo>
                      <a:pt x="632" y="742"/>
                    </a:lnTo>
                    <a:lnTo>
                      <a:pt x="670" y="745"/>
                    </a:lnTo>
                    <a:lnTo>
                      <a:pt x="707" y="746"/>
                    </a:lnTo>
                    <a:lnTo>
                      <a:pt x="746" y="746"/>
                    </a:lnTo>
                    <a:lnTo>
                      <a:pt x="785" y="746"/>
                    </a:lnTo>
                    <a:lnTo>
                      <a:pt x="822" y="745"/>
                    </a:lnTo>
                    <a:lnTo>
                      <a:pt x="860" y="742"/>
                    </a:lnTo>
                    <a:lnTo>
                      <a:pt x="896" y="738"/>
                    </a:lnTo>
                    <a:lnTo>
                      <a:pt x="933" y="735"/>
                    </a:lnTo>
                    <a:lnTo>
                      <a:pt x="967" y="729"/>
                    </a:lnTo>
                    <a:lnTo>
                      <a:pt x="1002" y="724"/>
                    </a:lnTo>
                    <a:lnTo>
                      <a:pt x="1036" y="716"/>
                    </a:lnTo>
                    <a:lnTo>
                      <a:pt x="1070" y="710"/>
                    </a:lnTo>
                    <a:lnTo>
                      <a:pt x="1102" y="701"/>
                    </a:lnTo>
                    <a:lnTo>
                      <a:pt x="1133" y="692"/>
                    </a:lnTo>
                    <a:lnTo>
                      <a:pt x="1163" y="683"/>
                    </a:lnTo>
                    <a:lnTo>
                      <a:pt x="1193" y="672"/>
                    </a:lnTo>
                    <a:lnTo>
                      <a:pt x="1220" y="661"/>
                    </a:lnTo>
                    <a:lnTo>
                      <a:pt x="1247" y="649"/>
                    </a:lnTo>
                    <a:lnTo>
                      <a:pt x="1273" y="637"/>
                    </a:lnTo>
                    <a:lnTo>
                      <a:pt x="1298" y="624"/>
                    </a:lnTo>
                    <a:lnTo>
                      <a:pt x="1321" y="610"/>
                    </a:lnTo>
                    <a:lnTo>
                      <a:pt x="1344" y="596"/>
                    </a:lnTo>
                    <a:lnTo>
                      <a:pt x="1365" y="582"/>
                    </a:lnTo>
                    <a:lnTo>
                      <a:pt x="1385" y="566"/>
                    </a:lnTo>
                    <a:lnTo>
                      <a:pt x="1401" y="551"/>
                    </a:lnTo>
                    <a:lnTo>
                      <a:pt x="1418" y="535"/>
                    </a:lnTo>
                    <a:lnTo>
                      <a:pt x="1434" y="518"/>
                    </a:lnTo>
                    <a:lnTo>
                      <a:pt x="1447" y="501"/>
                    </a:lnTo>
                    <a:lnTo>
                      <a:pt x="1458" y="485"/>
                    </a:lnTo>
                    <a:lnTo>
                      <a:pt x="1469" y="466"/>
                    </a:lnTo>
                    <a:lnTo>
                      <a:pt x="1476" y="448"/>
                    </a:lnTo>
                    <a:lnTo>
                      <a:pt x="1483" y="430"/>
                    </a:lnTo>
                    <a:lnTo>
                      <a:pt x="1488" y="411"/>
                    </a:lnTo>
                    <a:lnTo>
                      <a:pt x="1491" y="393"/>
                    </a:lnTo>
                    <a:lnTo>
                      <a:pt x="1492" y="373"/>
                    </a:lnTo>
                    <a:lnTo>
                      <a:pt x="1491" y="354"/>
                    </a:lnTo>
                    <a:lnTo>
                      <a:pt x="1488" y="336"/>
                    </a:lnTo>
                    <a:lnTo>
                      <a:pt x="1483" y="316"/>
                    </a:lnTo>
                    <a:lnTo>
                      <a:pt x="1476" y="298"/>
                    </a:lnTo>
                    <a:lnTo>
                      <a:pt x="1469" y="280"/>
                    </a:lnTo>
                    <a:lnTo>
                      <a:pt x="1458" y="262"/>
                    </a:lnTo>
                    <a:lnTo>
                      <a:pt x="1447" y="245"/>
                    </a:lnTo>
                    <a:lnTo>
                      <a:pt x="1434" y="228"/>
                    </a:lnTo>
                    <a:lnTo>
                      <a:pt x="1418" y="211"/>
                    </a:lnTo>
                    <a:lnTo>
                      <a:pt x="1401" y="196"/>
                    </a:lnTo>
                    <a:lnTo>
                      <a:pt x="1385" y="180"/>
                    </a:lnTo>
                    <a:lnTo>
                      <a:pt x="1365" y="165"/>
                    </a:lnTo>
                    <a:lnTo>
                      <a:pt x="1344" y="150"/>
                    </a:lnTo>
                    <a:lnTo>
                      <a:pt x="1321" y="136"/>
                    </a:lnTo>
                    <a:lnTo>
                      <a:pt x="1298" y="122"/>
                    </a:lnTo>
                    <a:lnTo>
                      <a:pt x="1273" y="109"/>
                    </a:lnTo>
                    <a:lnTo>
                      <a:pt x="1247" y="97"/>
                    </a:lnTo>
                    <a:lnTo>
                      <a:pt x="1220" y="86"/>
                    </a:lnTo>
                    <a:lnTo>
                      <a:pt x="1193" y="74"/>
                    </a:lnTo>
                    <a:lnTo>
                      <a:pt x="1163" y="63"/>
                    </a:lnTo>
                    <a:lnTo>
                      <a:pt x="1133" y="54"/>
                    </a:lnTo>
                    <a:lnTo>
                      <a:pt x="1102" y="45"/>
                    </a:lnTo>
                    <a:lnTo>
                      <a:pt x="1070" y="36"/>
                    </a:lnTo>
                    <a:lnTo>
                      <a:pt x="1036" y="30"/>
                    </a:lnTo>
                    <a:lnTo>
                      <a:pt x="1002" y="22"/>
                    </a:lnTo>
                    <a:lnTo>
                      <a:pt x="967" y="17"/>
                    </a:lnTo>
                    <a:lnTo>
                      <a:pt x="933" y="12"/>
                    </a:lnTo>
                    <a:lnTo>
                      <a:pt x="896" y="8"/>
                    </a:lnTo>
                    <a:lnTo>
                      <a:pt x="860" y="4"/>
                    </a:lnTo>
                    <a:lnTo>
                      <a:pt x="822" y="1"/>
                    </a:lnTo>
                    <a:lnTo>
                      <a:pt x="785" y="0"/>
                    </a:lnTo>
                    <a:lnTo>
                      <a:pt x="746" y="0"/>
                    </a:lnTo>
                    <a:close/>
                    <a:moveTo>
                      <a:pt x="746" y="723"/>
                    </a:moveTo>
                    <a:lnTo>
                      <a:pt x="746" y="723"/>
                    </a:lnTo>
                    <a:lnTo>
                      <a:pt x="710" y="723"/>
                    </a:lnTo>
                    <a:lnTo>
                      <a:pt x="675" y="722"/>
                    </a:lnTo>
                    <a:lnTo>
                      <a:pt x="640" y="719"/>
                    </a:lnTo>
                    <a:lnTo>
                      <a:pt x="605" y="716"/>
                    </a:lnTo>
                    <a:lnTo>
                      <a:pt x="571" y="713"/>
                    </a:lnTo>
                    <a:lnTo>
                      <a:pt x="537" y="707"/>
                    </a:lnTo>
                    <a:lnTo>
                      <a:pt x="505" y="702"/>
                    </a:lnTo>
                    <a:lnTo>
                      <a:pt x="474" y="696"/>
                    </a:lnTo>
                    <a:lnTo>
                      <a:pt x="443" y="689"/>
                    </a:lnTo>
                    <a:lnTo>
                      <a:pt x="413" y="681"/>
                    </a:lnTo>
                    <a:lnTo>
                      <a:pt x="383" y="672"/>
                    </a:lnTo>
                    <a:lnTo>
                      <a:pt x="355" y="663"/>
                    </a:lnTo>
                    <a:lnTo>
                      <a:pt x="328" y="654"/>
                    </a:lnTo>
                    <a:lnTo>
                      <a:pt x="302" y="644"/>
                    </a:lnTo>
                    <a:lnTo>
                      <a:pt x="276" y="632"/>
                    </a:lnTo>
                    <a:lnTo>
                      <a:pt x="251" y="621"/>
                    </a:lnTo>
                    <a:lnTo>
                      <a:pt x="228" y="609"/>
                    </a:lnTo>
                    <a:lnTo>
                      <a:pt x="206" y="596"/>
                    </a:lnTo>
                    <a:lnTo>
                      <a:pt x="185" y="583"/>
                    </a:lnTo>
                    <a:lnTo>
                      <a:pt x="166" y="569"/>
                    </a:lnTo>
                    <a:lnTo>
                      <a:pt x="148" y="554"/>
                    </a:lnTo>
                    <a:lnTo>
                      <a:pt x="131" y="540"/>
                    </a:lnTo>
                    <a:lnTo>
                      <a:pt x="115" y="525"/>
                    </a:lnTo>
                    <a:lnTo>
                      <a:pt x="101" y="509"/>
                    </a:lnTo>
                    <a:lnTo>
                      <a:pt x="89" y="494"/>
                    </a:lnTo>
                    <a:lnTo>
                      <a:pt x="78" y="477"/>
                    </a:lnTo>
                    <a:lnTo>
                      <a:pt x="69" y="461"/>
                    </a:lnTo>
                    <a:lnTo>
                      <a:pt x="61" y="444"/>
                    </a:lnTo>
                    <a:lnTo>
                      <a:pt x="54" y="426"/>
                    </a:lnTo>
                    <a:lnTo>
                      <a:pt x="51" y="409"/>
                    </a:lnTo>
                    <a:lnTo>
                      <a:pt x="48" y="391"/>
                    </a:lnTo>
                    <a:lnTo>
                      <a:pt x="47" y="373"/>
                    </a:lnTo>
                    <a:lnTo>
                      <a:pt x="48" y="355"/>
                    </a:lnTo>
                    <a:lnTo>
                      <a:pt x="51" y="337"/>
                    </a:lnTo>
                    <a:lnTo>
                      <a:pt x="54" y="320"/>
                    </a:lnTo>
                    <a:lnTo>
                      <a:pt x="61" y="302"/>
                    </a:lnTo>
                    <a:lnTo>
                      <a:pt x="69" y="285"/>
                    </a:lnTo>
                    <a:lnTo>
                      <a:pt x="78" y="269"/>
                    </a:lnTo>
                    <a:lnTo>
                      <a:pt x="89" y="253"/>
                    </a:lnTo>
                    <a:lnTo>
                      <a:pt x="101" y="237"/>
                    </a:lnTo>
                    <a:lnTo>
                      <a:pt x="115" y="222"/>
                    </a:lnTo>
                    <a:lnTo>
                      <a:pt x="131" y="206"/>
                    </a:lnTo>
                    <a:lnTo>
                      <a:pt x="148" y="192"/>
                    </a:lnTo>
                    <a:lnTo>
                      <a:pt x="166" y="177"/>
                    </a:lnTo>
                    <a:lnTo>
                      <a:pt x="185" y="163"/>
                    </a:lnTo>
                    <a:lnTo>
                      <a:pt x="206" y="150"/>
                    </a:lnTo>
                    <a:lnTo>
                      <a:pt x="228" y="137"/>
                    </a:lnTo>
                    <a:lnTo>
                      <a:pt x="251" y="126"/>
                    </a:lnTo>
                    <a:lnTo>
                      <a:pt x="276" y="114"/>
                    </a:lnTo>
                    <a:lnTo>
                      <a:pt x="302" y="102"/>
                    </a:lnTo>
                    <a:lnTo>
                      <a:pt x="328" y="92"/>
                    </a:lnTo>
                    <a:lnTo>
                      <a:pt x="355" y="83"/>
                    </a:lnTo>
                    <a:lnTo>
                      <a:pt x="383" y="74"/>
                    </a:lnTo>
                    <a:lnTo>
                      <a:pt x="413" y="65"/>
                    </a:lnTo>
                    <a:lnTo>
                      <a:pt x="443" y="57"/>
                    </a:lnTo>
                    <a:lnTo>
                      <a:pt x="474" y="51"/>
                    </a:lnTo>
                    <a:lnTo>
                      <a:pt x="505" y="44"/>
                    </a:lnTo>
                    <a:lnTo>
                      <a:pt x="537" y="39"/>
                    </a:lnTo>
                    <a:lnTo>
                      <a:pt x="571" y="34"/>
                    </a:lnTo>
                    <a:lnTo>
                      <a:pt x="605" y="30"/>
                    </a:lnTo>
                    <a:lnTo>
                      <a:pt x="640" y="27"/>
                    </a:lnTo>
                    <a:lnTo>
                      <a:pt x="675" y="25"/>
                    </a:lnTo>
                    <a:lnTo>
                      <a:pt x="710" y="23"/>
                    </a:lnTo>
                    <a:lnTo>
                      <a:pt x="746" y="23"/>
                    </a:lnTo>
                    <a:lnTo>
                      <a:pt x="782" y="23"/>
                    </a:lnTo>
                    <a:lnTo>
                      <a:pt x="817" y="25"/>
                    </a:lnTo>
                    <a:lnTo>
                      <a:pt x="852" y="27"/>
                    </a:lnTo>
                    <a:lnTo>
                      <a:pt x="887" y="30"/>
                    </a:lnTo>
                    <a:lnTo>
                      <a:pt x="921" y="34"/>
                    </a:lnTo>
                    <a:lnTo>
                      <a:pt x="955" y="39"/>
                    </a:lnTo>
                    <a:lnTo>
                      <a:pt x="987" y="44"/>
                    </a:lnTo>
                    <a:lnTo>
                      <a:pt x="1018" y="51"/>
                    </a:lnTo>
                    <a:lnTo>
                      <a:pt x="1049" y="57"/>
                    </a:lnTo>
                    <a:lnTo>
                      <a:pt x="1079" y="65"/>
                    </a:lnTo>
                    <a:lnTo>
                      <a:pt x="1109" y="74"/>
                    </a:lnTo>
                    <a:lnTo>
                      <a:pt x="1137" y="83"/>
                    </a:lnTo>
                    <a:lnTo>
                      <a:pt x="1164" y="92"/>
                    </a:lnTo>
                    <a:lnTo>
                      <a:pt x="1190" y="102"/>
                    </a:lnTo>
                    <a:lnTo>
                      <a:pt x="1216" y="114"/>
                    </a:lnTo>
                    <a:lnTo>
                      <a:pt x="1241" y="126"/>
                    </a:lnTo>
                    <a:lnTo>
                      <a:pt x="1264" y="137"/>
                    </a:lnTo>
                    <a:lnTo>
                      <a:pt x="1286" y="150"/>
                    </a:lnTo>
                    <a:lnTo>
                      <a:pt x="1307" y="163"/>
                    </a:lnTo>
                    <a:lnTo>
                      <a:pt x="1326" y="177"/>
                    </a:lnTo>
                    <a:lnTo>
                      <a:pt x="1344" y="192"/>
                    </a:lnTo>
                    <a:lnTo>
                      <a:pt x="1361" y="206"/>
                    </a:lnTo>
                    <a:lnTo>
                      <a:pt x="1377" y="222"/>
                    </a:lnTo>
                    <a:lnTo>
                      <a:pt x="1391" y="237"/>
                    </a:lnTo>
                    <a:lnTo>
                      <a:pt x="1403" y="253"/>
                    </a:lnTo>
                    <a:lnTo>
                      <a:pt x="1414" y="269"/>
                    </a:lnTo>
                    <a:lnTo>
                      <a:pt x="1423" y="285"/>
                    </a:lnTo>
                    <a:lnTo>
                      <a:pt x="1431" y="302"/>
                    </a:lnTo>
                    <a:lnTo>
                      <a:pt x="1438" y="320"/>
                    </a:lnTo>
                    <a:lnTo>
                      <a:pt x="1441" y="337"/>
                    </a:lnTo>
                    <a:lnTo>
                      <a:pt x="1444" y="355"/>
                    </a:lnTo>
                    <a:lnTo>
                      <a:pt x="1445" y="373"/>
                    </a:lnTo>
                    <a:lnTo>
                      <a:pt x="1444" y="391"/>
                    </a:lnTo>
                    <a:lnTo>
                      <a:pt x="1441" y="409"/>
                    </a:lnTo>
                    <a:lnTo>
                      <a:pt x="1438" y="426"/>
                    </a:lnTo>
                    <a:lnTo>
                      <a:pt x="1431" y="444"/>
                    </a:lnTo>
                    <a:lnTo>
                      <a:pt x="1423" y="461"/>
                    </a:lnTo>
                    <a:lnTo>
                      <a:pt x="1414" y="477"/>
                    </a:lnTo>
                    <a:lnTo>
                      <a:pt x="1403" y="494"/>
                    </a:lnTo>
                    <a:lnTo>
                      <a:pt x="1391" y="509"/>
                    </a:lnTo>
                    <a:lnTo>
                      <a:pt x="1377" y="525"/>
                    </a:lnTo>
                    <a:lnTo>
                      <a:pt x="1361" y="540"/>
                    </a:lnTo>
                    <a:lnTo>
                      <a:pt x="1344" y="554"/>
                    </a:lnTo>
                    <a:lnTo>
                      <a:pt x="1326" y="569"/>
                    </a:lnTo>
                    <a:lnTo>
                      <a:pt x="1307" y="583"/>
                    </a:lnTo>
                    <a:lnTo>
                      <a:pt x="1286" y="596"/>
                    </a:lnTo>
                    <a:lnTo>
                      <a:pt x="1264" y="609"/>
                    </a:lnTo>
                    <a:lnTo>
                      <a:pt x="1241" y="621"/>
                    </a:lnTo>
                    <a:lnTo>
                      <a:pt x="1216" y="632"/>
                    </a:lnTo>
                    <a:lnTo>
                      <a:pt x="1190" y="644"/>
                    </a:lnTo>
                    <a:lnTo>
                      <a:pt x="1164" y="654"/>
                    </a:lnTo>
                    <a:lnTo>
                      <a:pt x="1137" y="663"/>
                    </a:lnTo>
                    <a:lnTo>
                      <a:pt x="1109" y="672"/>
                    </a:lnTo>
                    <a:lnTo>
                      <a:pt x="1079" y="681"/>
                    </a:lnTo>
                    <a:lnTo>
                      <a:pt x="1049" y="689"/>
                    </a:lnTo>
                    <a:lnTo>
                      <a:pt x="1018" y="696"/>
                    </a:lnTo>
                    <a:lnTo>
                      <a:pt x="987" y="702"/>
                    </a:lnTo>
                    <a:lnTo>
                      <a:pt x="955" y="707"/>
                    </a:lnTo>
                    <a:lnTo>
                      <a:pt x="921" y="713"/>
                    </a:lnTo>
                    <a:lnTo>
                      <a:pt x="887" y="716"/>
                    </a:lnTo>
                    <a:lnTo>
                      <a:pt x="852" y="719"/>
                    </a:lnTo>
                    <a:lnTo>
                      <a:pt x="817" y="722"/>
                    </a:lnTo>
                    <a:lnTo>
                      <a:pt x="782" y="723"/>
                    </a:lnTo>
                    <a:lnTo>
                      <a:pt x="746" y="723"/>
                    </a:lnTo>
                    <a:close/>
                  </a:path>
                </a:pathLst>
              </a:custGeom>
              <a:solidFill>
                <a:srgbClr val="EAEAEA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99" name="Freeform 22"/>
              <p:cNvSpPr/>
              <p:nvPr/>
            </p:nvSpPr>
            <p:spPr>
              <a:xfrm>
                <a:off x="47" y="23"/>
                <a:ext cx="1398" cy="700"/>
              </a:xfrm>
              <a:custGeom>
                <a:avLst/>
                <a:gdLst>
                  <a:gd name="txL" fmla="*/ 0 w 1398"/>
                  <a:gd name="txT" fmla="*/ 0 h 700"/>
                  <a:gd name="txR" fmla="*/ 1398 w 1398"/>
                  <a:gd name="txB" fmla="*/ 700 h 700"/>
                </a:gdLst>
                <a:ahLst/>
                <a:cxnLst>
                  <a:cxn ang="0">
                    <a:pos x="1397" y="368"/>
                  </a:cxn>
                  <a:cxn ang="0">
                    <a:pos x="1384" y="421"/>
                  </a:cxn>
                  <a:cxn ang="0">
                    <a:pos x="1356" y="471"/>
                  </a:cxn>
                  <a:cxn ang="0">
                    <a:pos x="1314" y="517"/>
                  </a:cxn>
                  <a:cxn ang="0">
                    <a:pos x="1260" y="560"/>
                  </a:cxn>
                  <a:cxn ang="0">
                    <a:pos x="1194" y="598"/>
                  </a:cxn>
                  <a:cxn ang="0">
                    <a:pos x="1117" y="631"/>
                  </a:cxn>
                  <a:cxn ang="0">
                    <a:pos x="1032" y="658"/>
                  </a:cxn>
                  <a:cxn ang="0">
                    <a:pos x="940" y="679"/>
                  </a:cxn>
                  <a:cxn ang="0">
                    <a:pos x="840" y="693"/>
                  </a:cxn>
                  <a:cxn ang="0">
                    <a:pos x="735" y="700"/>
                  </a:cxn>
                  <a:cxn ang="0">
                    <a:pos x="663" y="700"/>
                  </a:cxn>
                  <a:cxn ang="0">
                    <a:pos x="558" y="693"/>
                  </a:cxn>
                  <a:cxn ang="0">
                    <a:pos x="458" y="679"/>
                  </a:cxn>
                  <a:cxn ang="0">
                    <a:pos x="366" y="658"/>
                  </a:cxn>
                  <a:cxn ang="0">
                    <a:pos x="281" y="631"/>
                  </a:cxn>
                  <a:cxn ang="0">
                    <a:pos x="204" y="598"/>
                  </a:cxn>
                  <a:cxn ang="0">
                    <a:pos x="138" y="560"/>
                  </a:cxn>
                  <a:cxn ang="0">
                    <a:pos x="84" y="517"/>
                  </a:cxn>
                  <a:cxn ang="0">
                    <a:pos x="42" y="471"/>
                  </a:cxn>
                  <a:cxn ang="0">
                    <a:pos x="14" y="421"/>
                  </a:cxn>
                  <a:cxn ang="0">
                    <a:pos x="1" y="368"/>
                  </a:cxn>
                  <a:cxn ang="0">
                    <a:pos x="1" y="332"/>
                  </a:cxn>
                  <a:cxn ang="0">
                    <a:pos x="14" y="279"/>
                  </a:cxn>
                  <a:cxn ang="0">
                    <a:pos x="42" y="230"/>
                  </a:cxn>
                  <a:cxn ang="0">
                    <a:pos x="84" y="183"/>
                  </a:cxn>
                  <a:cxn ang="0">
                    <a:pos x="138" y="140"/>
                  </a:cxn>
                  <a:cxn ang="0">
                    <a:pos x="204" y="103"/>
                  </a:cxn>
                  <a:cxn ang="0">
                    <a:pos x="281" y="69"/>
                  </a:cxn>
                  <a:cxn ang="0">
                    <a:pos x="366" y="42"/>
                  </a:cxn>
                  <a:cxn ang="0">
                    <a:pos x="458" y="21"/>
                  </a:cxn>
                  <a:cxn ang="0">
                    <a:pos x="558" y="7"/>
                  </a:cxn>
                  <a:cxn ang="0">
                    <a:pos x="663" y="0"/>
                  </a:cxn>
                  <a:cxn ang="0">
                    <a:pos x="735" y="0"/>
                  </a:cxn>
                  <a:cxn ang="0">
                    <a:pos x="840" y="7"/>
                  </a:cxn>
                  <a:cxn ang="0">
                    <a:pos x="940" y="21"/>
                  </a:cxn>
                  <a:cxn ang="0">
                    <a:pos x="1032" y="42"/>
                  </a:cxn>
                  <a:cxn ang="0">
                    <a:pos x="1117" y="69"/>
                  </a:cxn>
                  <a:cxn ang="0">
                    <a:pos x="1194" y="103"/>
                  </a:cxn>
                  <a:cxn ang="0">
                    <a:pos x="1260" y="140"/>
                  </a:cxn>
                  <a:cxn ang="0">
                    <a:pos x="1314" y="183"/>
                  </a:cxn>
                  <a:cxn ang="0">
                    <a:pos x="1356" y="230"/>
                  </a:cxn>
                  <a:cxn ang="0">
                    <a:pos x="1384" y="279"/>
                  </a:cxn>
                  <a:cxn ang="0">
                    <a:pos x="1397" y="332"/>
                  </a:cxn>
                </a:cxnLst>
                <a:rect l="txL" t="txT" r="txR" b="txB"/>
                <a:pathLst>
                  <a:path w="1398" h="700">
                    <a:moveTo>
                      <a:pt x="1398" y="350"/>
                    </a:moveTo>
                    <a:lnTo>
                      <a:pt x="1398" y="350"/>
                    </a:lnTo>
                    <a:lnTo>
                      <a:pt x="1397" y="368"/>
                    </a:lnTo>
                    <a:lnTo>
                      <a:pt x="1394" y="386"/>
                    </a:lnTo>
                    <a:lnTo>
                      <a:pt x="1391" y="403"/>
                    </a:lnTo>
                    <a:lnTo>
                      <a:pt x="1384" y="421"/>
                    </a:lnTo>
                    <a:lnTo>
                      <a:pt x="1376" y="438"/>
                    </a:lnTo>
                    <a:lnTo>
                      <a:pt x="1367" y="454"/>
                    </a:lnTo>
                    <a:lnTo>
                      <a:pt x="1356" y="471"/>
                    </a:lnTo>
                    <a:lnTo>
                      <a:pt x="1344" y="486"/>
                    </a:lnTo>
                    <a:lnTo>
                      <a:pt x="1330" y="502"/>
                    </a:lnTo>
                    <a:lnTo>
                      <a:pt x="1314" y="517"/>
                    </a:lnTo>
                    <a:lnTo>
                      <a:pt x="1297" y="531"/>
                    </a:lnTo>
                    <a:lnTo>
                      <a:pt x="1279" y="546"/>
                    </a:lnTo>
                    <a:lnTo>
                      <a:pt x="1260" y="560"/>
                    </a:lnTo>
                    <a:lnTo>
                      <a:pt x="1239" y="573"/>
                    </a:lnTo>
                    <a:lnTo>
                      <a:pt x="1217" y="586"/>
                    </a:lnTo>
                    <a:lnTo>
                      <a:pt x="1194" y="598"/>
                    </a:lnTo>
                    <a:lnTo>
                      <a:pt x="1169" y="609"/>
                    </a:lnTo>
                    <a:lnTo>
                      <a:pt x="1143" y="621"/>
                    </a:lnTo>
                    <a:lnTo>
                      <a:pt x="1117" y="631"/>
                    </a:lnTo>
                    <a:lnTo>
                      <a:pt x="1090" y="640"/>
                    </a:lnTo>
                    <a:lnTo>
                      <a:pt x="1062" y="649"/>
                    </a:lnTo>
                    <a:lnTo>
                      <a:pt x="1032" y="658"/>
                    </a:lnTo>
                    <a:lnTo>
                      <a:pt x="1002" y="666"/>
                    </a:lnTo>
                    <a:lnTo>
                      <a:pt x="971" y="673"/>
                    </a:lnTo>
                    <a:lnTo>
                      <a:pt x="940" y="679"/>
                    </a:lnTo>
                    <a:lnTo>
                      <a:pt x="908" y="684"/>
                    </a:lnTo>
                    <a:lnTo>
                      <a:pt x="874" y="690"/>
                    </a:lnTo>
                    <a:lnTo>
                      <a:pt x="840" y="693"/>
                    </a:lnTo>
                    <a:lnTo>
                      <a:pt x="805" y="696"/>
                    </a:lnTo>
                    <a:lnTo>
                      <a:pt x="770" y="699"/>
                    </a:lnTo>
                    <a:lnTo>
                      <a:pt x="735" y="700"/>
                    </a:lnTo>
                    <a:lnTo>
                      <a:pt x="699" y="700"/>
                    </a:lnTo>
                    <a:lnTo>
                      <a:pt x="663" y="700"/>
                    </a:lnTo>
                    <a:lnTo>
                      <a:pt x="628" y="699"/>
                    </a:lnTo>
                    <a:lnTo>
                      <a:pt x="593" y="696"/>
                    </a:lnTo>
                    <a:lnTo>
                      <a:pt x="558" y="693"/>
                    </a:lnTo>
                    <a:lnTo>
                      <a:pt x="524" y="690"/>
                    </a:lnTo>
                    <a:lnTo>
                      <a:pt x="490" y="684"/>
                    </a:lnTo>
                    <a:lnTo>
                      <a:pt x="458" y="679"/>
                    </a:lnTo>
                    <a:lnTo>
                      <a:pt x="427" y="673"/>
                    </a:lnTo>
                    <a:lnTo>
                      <a:pt x="396" y="666"/>
                    </a:lnTo>
                    <a:lnTo>
                      <a:pt x="366" y="658"/>
                    </a:lnTo>
                    <a:lnTo>
                      <a:pt x="336" y="649"/>
                    </a:lnTo>
                    <a:lnTo>
                      <a:pt x="308" y="640"/>
                    </a:lnTo>
                    <a:lnTo>
                      <a:pt x="281" y="631"/>
                    </a:lnTo>
                    <a:lnTo>
                      <a:pt x="255" y="621"/>
                    </a:lnTo>
                    <a:lnTo>
                      <a:pt x="229" y="609"/>
                    </a:lnTo>
                    <a:lnTo>
                      <a:pt x="204" y="598"/>
                    </a:lnTo>
                    <a:lnTo>
                      <a:pt x="181" y="586"/>
                    </a:lnTo>
                    <a:lnTo>
                      <a:pt x="159" y="573"/>
                    </a:lnTo>
                    <a:lnTo>
                      <a:pt x="138" y="560"/>
                    </a:lnTo>
                    <a:lnTo>
                      <a:pt x="119" y="546"/>
                    </a:lnTo>
                    <a:lnTo>
                      <a:pt x="101" y="531"/>
                    </a:lnTo>
                    <a:lnTo>
                      <a:pt x="84" y="517"/>
                    </a:lnTo>
                    <a:lnTo>
                      <a:pt x="68" y="502"/>
                    </a:lnTo>
                    <a:lnTo>
                      <a:pt x="54" y="486"/>
                    </a:lnTo>
                    <a:lnTo>
                      <a:pt x="42" y="471"/>
                    </a:lnTo>
                    <a:lnTo>
                      <a:pt x="31" y="454"/>
                    </a:lnTo>
                    <a:lnTo>
                      <a:pt x="22" y="438"/>
                    </a:lnTo>
                    <a:lnTo>
                      <a:pt x="14" y="421"/>
                    </a:lnTo>
                    <a:lnTo>
                      <a:pt x="7" y="403"/>
                    </a:lnTo>
                    <a:lnTo>
                      <a:pt x="4" y="386"/>
                    </a:lnTo>
                    <a:lnTo>
                      <a:pt x="1" y="368"/>
                    </a:lnTo>
                    <a:lnTo>
                      <a:pt x="0" y="350"/>
                    </a:lnTo>
                    <a:lnTo>
                      <a:pt x="1" y="332"/>
                    </a:lnTo>
                    <a:lnTo>
                      <a:pt x="4" y="314"/>
                    </a:lnTo>
                    <a:lnTo>
                      <a:pt x="7" y="297"/>
                    </a:lnTo>
                    <a:lnTo>
                      <a:pt x="14" y="279"/>
                    </a:lnTo>
                    <a:lnTo>
                      <a:pt x="22" y="262"/>
                    </a:lnTo>
                    <a:lnTo>
                      <a:pt x="31" y="246"/>
                    </a:lnTo>
                    <a:lnTo>
                      <a:pt x="42" y="230"/>
                    </a:lnTo>
                    <a:lnTo>
                      <a:pt x="54" y="214"/>
                    </a:lnTo>
                    <a:lnTo>
                      <a:pt x="68" y="199"/>
                    </a:lnTo>
                    <a:lnTo>
                      <a:pt x="84" y="183"/>
                    </a:lnTo>
                    <a:lnTo>
                      <a:pt x="101" y="169"/>
                    </a:lnTo>
                    <a:lnTo>
                      <a:pt x="119" y="154"/>
                    </a:lnTo>
                    <a:lnTo>
                      <a:pt x="138" y="140"/>
                    </a:lnTo>
                    <a:lnTo>
                      <a:pt x="159" y="127"/>
                    </a:lnTo>
                    <a:lnTo>
                      <a:pt x="181" y="114"/>
                    </a:lnTo>
                    <a:lnTo>
                      <a:pt x="204" y="103"/>
                    </a:lnTo>
                    <a:lnTo>
                      <a:pt x="229" y="91"/>
                    </a:lnTo>
                    <a:lnTo>
                      <a:pt x="255" y="79"/>
                    </a:lnTo>
                    <a:lnTo>
                      <a:pt x="281" y="69"/>
                    </a:lnTo>
                    <a:lnTo>
                      <a:pt x="308" y="60"/>
                    </a:lnTo>
                    <a:lnTo>
                      <a:pt x="336" y="51"/>
                    </a:lnTo>
                    <a:lnTo>
                      <a:pt x="366" y="42"/>
                    </a:lnTo>
                    <a:lnTo>
                      <a:pt x="396" y="34"/>
                    </a:lnTo>
                    <a:lnTo>
                      <a:pt x="427" y="28"/>
                    </a:lnTo>
                    <a:lnTo>
                      <a:pt x="458" y="21"/>
                    </a:lnTo>
                    <a:lnTo>
                      <a:pt x="490" y="16"/>
                    </a:lnTo>
                    <a:lnTo>
                      <a:pt x="524" y="11"/>
                    </a:lnTo>
                    <a:lnTo>
                      <a:pt x="558" y="7"/>
                    </a:lnTo>
                    <a:lnTo>
                      <a:pt x="593" y="4"/>
                    </a:lnTo>
                    <a:lnTo>
                      <a:pt x="628" y="2"/>
                    </a:lnTo>
                    <a:lnTo>
                      <a:pt x="663" y="0"/>
                    </a:lnTo>
                    <a:lnTo>
                      <a:pt x="699" y="0"/>
                    </a:lnTo>
                    <a:lnTo>
                      <a:pt x="735" y="0"/>
                    </a:lnTo>
                    <a:lnTo>
                      <a:pt x="770" y="2"/>
                    </a:lnTo>
                    <a:lnTo>
                      <a:pt x="805" y="4"/>
                    </a:lnTo>
                    <a:lnTo>
                      <a:pt x="840" y="7"/>
                    </a:lnTo>
                    <a:lnTo>
                      <a:pt x="874" y="11"/>
                    </a:lnTo>
                    <a:lnTo>
                      <a:pt x="908" y="16"/>
                    </a:lnTo>
                    <a:lnTo>
                      <a:pt x="940" y="21"/>
                    </a:lnTo>
                    <a:lnTo>
                      <a:pt x="971" y="28"/>
                    </a:lnTo>
                    <a:lnTo>
                      <a:pt x="1002" y="34"/>
                    </a:lnTo>
                    <a:lnTo>
                      <a:pt x="1032" y="42"/>
                    </a:lnTo>
                    <a:lnTo>
                      <a:pt x="1062" y="51"/>
                    </a:lnTo>
                    <a:lnTo>
                      <a:pt x="1090" y="60"/>
                    </a:lnTo>
                    <a:lnTo>
                      <a:pt x="1117" y="69"/>
                    </a:lnTo>
                    <a:lnTo>
                      <a:pt x="1143" y="79"/>
                    </a:lnTo>
                    <a:lnTo>
                      <a:pt x="1169" y="91"/>
                    </a:lnTo>
                    <a:lnTo>
                      <a:pt x="1194" y="103"/>
                    </a:lnTo>
                    <a:lnTo>
                      <a:pt x="1217" y="114"/>
                    </a:lnTo>
                    <a:lnTo>
                      <a:pt x="1239" y="127"/>
                    </a:lnTo>
                    <a:lnTo>
                      <a:pt x="1260" y="140"/>
                    </a:lnTo>
                    <a:lnTo>
                      <a:pt x="1279" y="154"/>
                    </a:lnTo>
                    <a:lnTo>
                      <a:pt x="1297" y="169"/>
                    </a:lnTo>
                    <a:lnTo>
                      <a:pt x="1314" y="183"/>
                    </a:lnTo>
                    <a:lnTo>
                      <a:pt x="1330" y="199"/>
                    </a:lnTo>
                    <a:lnTo>
                      <a:pt x="1344" y="214"/>
                    </a:lnTo>
                    <a:lnTo>
                      <a:pt x="1356" y="230"/>
                    </a:lnTo>
                    <a:lnTo>
                      <a:pt x="1367" y="246"/>
                    </a:lnTo>
                    <a:lnTo>
                      <a:pt x="1376" y="262"/>
                    </a:lnTo>
                    <a:lnTo>
                      <a:pt x="1384" y="279"/>
                    </a:lnTo>
                    <a:lnTo>
                      <a:pt x="1391" y="297"/>
                    </a:lnTo>
                    <a:lnTo>
                      <a:pt x="1394" y="314"/>
                    </a:lnTo>
                    <a:lnTo>
                      <a:pt x="1397" y="332"/>
                    </a:lnTo>
                    <a:lnTo>
                      <a:pt x="1398" y="350"/>
                    </a:lnTo>
                    <a:close/>
                  </a:path>
                </a:pathLst>
              </a:custGeom>
              <a:solidFill>
                <a:srgbClr val="00000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8969" name="组合 176"/>
            <p:cNvGrpSpPr/>
            <p:nvPr/>
          </p:nvGrpSpPr>
          <p:grpSpPr>
            <a:xfrm>
              <a:off x="1225442" y="0"/>
              <a:ext cx="1005165" cy="1005165"/>
              <a:chOff x="0" y="0"/>
              <a:chExt cx="897741" cy="897741"/>
            </a:xfrm>
          </p:grpSpPr>
          <p:sp>
            <p:nvSpPr>
              <p:cNvPr id="38994" name="Freeform 36"/>
              <p:cNvSpPr/>
              <p:nvPr/>
            </p:nvSpPr>
            <p:spPr>
              <a:xfrm>
                <a:off x="0" y="0"/>
                <a:ext cx="897741" cy="897741"/>
              </a:xfrm>
              <a:prstGeom prst="ellipse">
                <a:avLst/>
              </a:prstGeom>
              <a:gradFill rotWithShape="1">
                <a:gsLst>
                  <a:gs pos="0">
                    <a:srgbClr val="0C694D">
                      <a:alpha val="100000"/>
                    </a:srgbClr>
                  </a:gs>
                  <a:gs pos="50000">
                    <a:srgbClr val="12966F">
                      <a:alpha val="100000"/>
                    </a:srgbClr>
                  </a:gs>
                  <a:gs pos="100000">
                    <a:srgbClr val="16B586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  <p:sp>
            <p:nvSpPr>
              <p:cNvPr id="38995" name="Freeform 38"/>
              <p:cNvSpPr/>
              <p:nvPr/>
            </p:nvSpPr>
            <p:spPr>
              <a:xfrm>
                <a:off x="56989" y="25458"/>
                <a:ext cx="783764" cy="256483"/>
              </a:xfrm>
              <a:custGeom>
                <a:avLst/>
                <a:gdLst>
                  <a:gd name="txL" fmla="*/ 0 w 4756"/>
                  <a:gd name="txT" fmla="*/ 0 h 1576"/>
                  <a:gd name="txR" fmla="*/ 4756 w 4756"/>
                  <a:gd name="txB" fmla="*/ 1576 h 1576"/>
                </a:gdLst>
                <a:ahLst/>
                <a:cxnLst>
                  <a:cxn ang="0">
                    <a:pos x="0" y="2147483646"/>
                  </a:cxn>
                  <a:cxn ang="0">
                    <a:pos x="223776322" y="2147483646"/>
                  </a:cxn>
                  <a:cxn ang="0">
                    <a:pos x="483346072" y="2147483646"/>
                  </a:cxn>
                  <a:cxn ang="0">
                    <a:pos x="760812371" y="2147483646"/>
                  </a:cxn>
                  <a:cxn ang="0">
                    <a:pos x="1065137254" y="2147483646"/>
                  </a:cxn>
                  <a:cxn ang="0">
                    <a:pos x="1387358850" y="2147483646"/>
                  </a:cxn>
                  <a:cxn ang="0">
                    <a:pos x="1727504351" y="2147483646"/>
                  </a:cxn>
                  <a:cxn ang="0">
                    <a:pos x="2094481244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051709557"/>
                  </a:cxn>
                  <a:cxn ang="0">
                    <a:pos x="2147483646" y="1749989042"/>
                  </a:cxn>
                  <a:cxn ang="0">
                    <a:pos x="2147483646" y="1474118304"/>
                  </a:cxn>
                  <a:cxn ang="0">
                    <a:pos x="2147483646" y="1215515901"/>
                  </a:cxn>
                  <a:cxn ang="0">
                    <a:pos x="2147483646" y="982736748"/>
                  </a:cxn>
                  <a:cxn ang="0">
                    <a:pos x="2147483646" y="870677437"/>
                  </a:cxn>
                  <a:cxn ang="0">
                    <a:pos x="2147483646" y="672408592"/>
                  </a:cxn>
                  <a:cxn ang="0">
                    <a:pos x="2147483646" y="499989360"/>
                  </a:cxn>
                  <a:cxn ang="0">
                    <a:pos x="2147483646" y="344811937"/>
                  </a:cxn>
                  <a:cxn ang="0">
                    <a:pos x="2147483646" y="224144985"/>
                  </a:cxn>
                  <a:cxn ang="0">
                    <a:pos x="2147483646" y="129301120"/>
                  </a:cxn>
                  <a:cxn ang="0">
                    <a:pos x="2147483646" y="51725753"/>
                  </a:cxn>
                  <a:cxn ang="0">
                    <a:pos x="2147483646" y="8607641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34483781"/>
                  </a:cxn>
                  <a:cxn ang="0">
                    <a:pos x="2147483646" y="86209697"/>
                  </a:cxn>
                  <a:cxn ang="0">
                    <a:pos x="2147483646" y="172419232"/>
                  </a:cxn>
                  <a:cxn ang="0">
                    <a:pos x="2147483646" y="284478543"/>
                  </a:cxn>
                  <a:cxn ang="0">
                    <a:pos x="2147483646" y="422413831"/>
                  </a:cxn>
                  <a:cxn ang="0">
                    <a:pos x="2147483646" y="586198894"/>
                  </a:cxn>
                  <a:cxn ang="0">
                    <a:pos x="2147483646" y="767225930"/>
                  </a:cxn>
                  <a:cxn ang="0">
                    <a:pos x="2147483646" y="870677437"/>
                  </a:cxn>
                  <a:cxn ang="0">
                    <a:pos x="2147483646" y="1094822422"/>
                  </a:cxn>
                  <a:cxn ang="0">
                    <a:pos x="2147483646" y="1344817184"/>
                  </a:cxn>
                  <a:cxn ang="0">
                    <a:pos x="2147483646" y="1612053754"/>
                  </a:cxn>
                  <a:cxn ang="0">
                    <a:pos x="2147483646" y="1896532134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4756" h="1576">
                    <a:moveTo>
                      <a:pt x="0" y="1576"/>
                    </a:moveTo>
                    <a:lnTo>
                      <a:pt x="0" y="1576"/>
                    </a:lnTo>
                    <a:lnTo>
                      <a:pt x="24" y="1518"/>
                    </a:lnTo>
                    <a:lnTo>
                      <a:pt x="50" y="1462"/>
                    </a:lnTo>
                    <a:lnTo>
                      <a:pt x="78" y="1406"/>
                    </a:lnTo>
                    <a:lnTo>
                      <a:pt x="108" y="1350"/>
                    </a:lnTo>
                    <a:lnTo>
                      <a:pt x="138" y="1296"/>
                    </a:lnTo>
                    <a:lnTo>
                      <a:pt x="170" y="1242"/>
                    </a:lnTo>
                    <a:lnTo>
                      <a:pt x="204" y="1190"/>
                    </a:lnTo>
                    <a:lnTo>
                      <a:pt x="238" y="1138"/>
                    </a:lnTo>
                    <a:lnTo>
                      <a:pt x="272" y="1086"/>
                    </a:lnTo>
                    <a:lnTo>
                      <a:pt x="310" y="1036"/>
                    </a:lnTo>
                    <a:lnTo>
                      <a:pt x="348" y="988"/>
                    </a:lnTo>
                    <a:lnTo>
                      <a:pt x="386" y="940"/>
                    </a:lnTo>
                    <a:lnTo>
                      <a:pt x="426" y="892"/>
                    </a:lnTo>
                    <a:lnTo>
                      <a:pt x="468" y="846"/>
                    </a:lnTo>
                    <a:lnTo>
                      <a:pt x="510" y="800"/>
                    </a:lnTo>
                    <a:lnTo>
                      <a:pt x="552" y="756"/>
                    </a:lnTo>
                    <a:lnTo>
                      <a:pt x="596" y="712"/>
                    </a:lnTo>
                    <a:lnTo>
                      <a:pt x="642" y="670"/>
                    </a:lnTo>
                    <a:lnTo>
                      <a:pt x="688" y="630"/>
                    </a:lnTo>
                    <a:lnTo>
                      <a:pt x="736" y="590"/>
                    </a:lnTo>
                    <a:lnTo>
                      <a:pt x="784" y="550"/>
                    </a:lnTo>
                    <a:lnTo>
                      <a:pt x="834" y="512"/>
                    </a:lnTo>
                    <a:lnTo>
                      <a:pt x="884" y="476"/>
                    </a:lnTo>
                    <a:lnTo>
                      <a:pt x="934" y="440"/>
                    </a:lnTo>
                    <a:lnTo>
                      <a:pt x="986" y="406"/>
                    </a:lnTo>
                    <a:lnTo>
                      <a:pt x="1040" y="374"/>
                    </a:lnTo>
                    <a:lnTo>
                      <a:pt x="1092" y="342"/>
                    </a:lnTo>
                    <a:lnTo>
                      <a:pt x="1148" y="312"/>
                    </a:lnTo>
                    <a:lnTo>
                      <a:pt x="1202" y="282"/>
                    </a:lnTo>
                    <a:lnTo>
                      <a:pt x="1258" y="254"/>
                    </a:lnTo>
                    <a:lnTo>
                      <a:pt x="1316" y="228"/>
                    </a:lnTo>
                    <a:lnTo>
                      <a:pt x="1374" y="202"/>
                    </a:lnTo>
                    <a:lnTo>
                      <a:pt x="1432" y="178"/>
                    </a:lnTo>
                    <a:lnTo>
                      <a:pt x="1490" y="156"/>
                    </a:lnTo>
                    <a:lnTo>
                      <a:pt x="1550" y="136"/>
                    </a:lnTo>
                    <a:lnTo>
                      <a:pt x="1610" y="116"/>
                    </a:lnTo>
                    <a:lnTo>
                      <a:pt x="1672" y="98"/>
                    </a:lnTo>
                    <a:lnTo>
                      <a:pt x="1732" y="80"/>
                    </a:lnTo>
                    <a:lnTo>
                      <a:pt x="1794" y="66"/>
                    </a:lnTo>
                    <a:lnTo>
                      <a:pt x="1858" y="52"/>
                    </a:lnTo>
                    <a:lnTo>
                      <a:pt x="1922" y="40"/>
                    </a:lnTo>
                    <a:lnTo>
                      <a:pt x="1984" y="30"/>
                    </a:lnTo>
                    <a:lnTo>
                      <a:pt x="2050" y="20"/>
                    </a:lnTo>
                    <a:lnTo>
                      <a:pt x="2114" y="12"/>
                    </a:lnTo>
                    <a:lnTo>
                      <a:pt x="2180" y="8"/>
                    </a:lnTo>
                    <a:lnTo>
                      <a:pt x="2246" y="2"/>
                    </a:lnTo>
                    <a:lnTo>
                      <a:pt x="2312" y="0"/>
                    </a:lnTo>
                    <a:lnTo>
                      <a:pt x="2378" y="0"/>
                    </a:lnTo>
                    <a:lnTo>
                      <a:pt x="2444" y="0"/>
                    </a:lnTo>
                    <a:lnTo>
                      <a:pt x="2510" y="2"/>
                    </a:lnTo>
                    <a:lnTo>
                      <a:pt x="2576" y="8"/>
                    </a:lnTo>
                    <a:lnTo>
                      <a:pt x="2642" y="12"/>
                    </a:lnTo>
                    <a:lnTo>
                      <a:pt x="2706" y="20"/>
                    </a:lnTo>
                    <a:lnTo>
                      <a:pt x="2772" y="30"/>
                    </a:lnTo>
                    <a:lnTo>
                      <a:pt x="2834" y="40"/>
                    </a:lnTo>
                    <a:lnTo>
                      <a:pt x="2898" y="52"/>
                    </a:lnTo>
                    <a:lnTo>
                      <a:pt x="2962" y="66"/>
                    </a:lnTo>
                    <a:lnTo>
                      <a:pt x="3024" y="80"/>
                    </a:lnTo>
                    <a:lnTo>
                      <a:pt x="3084" y="98"/>
                    </a:lnTo>
                    <a:lnTo>
                      <a:pt x="3146" y="116"/>
                    </a:lnTo>
                    <a:lnTo>
                      <a:pt x="3206" y="136"/>
                    </a:lnTo>
                    <a:lnTo>
                      <a:pt x="3266" y="156"/>
                    </a:lnTo>
                    <a:lnTo>
                      <a:pt x="3324" y="178"/>
                    </a:lnTo>
                    <a:lnTo>
                      <a:pt x="3382" y="202"/>
                    </a:lnTo>
                    <a:lnTo>
                      <a:pt x="3440" y="228"/>
                    </a:lnTo>
                    <a:lnTo>
                      <a:pt x="3498" y="254"/>
                    </a:lnTo>
                    <a:lnTo>
                      <a:pt x="3554" y="282"/>
                    </a:lnTo>
                    <a:lnTo>
                      <a:pt x="3608" y="312"/>
                    </a:lnTo>
                    <a:lnTo>
                      <a:pt x="3664" y="342"/>
                    </a:lnTo>
                    <a:lnTo>
                      <a:pt x="3716" y="374"/>
                    </a:lnTo>
                    <a:lnTo>
                      <a:pt x="3770" y="406"/>
                    </a:lnTo>
                    <a:lnTo>
                      <a:pt x="3822" y="440"/>
                    </a:lnTo>
                    <a:lnTo>
                      <a:pt x="3872" y="476"/>
                    </a:lnTo>
                    <a:lnTo>
                      <a:pt x="3922" y="512"/>
                    </a:lnTo>
                    <a:lnTo>
                      <a:pt x="3972" y="550"/>
                    </a:lnTo>
                    <a:lnTo>
                      <a:pt x="4020" y="590"/>
                    </a:lnTo>
                    <a:lnTo>
                      <a:pt x="4068" y="630"/>
                    </a:lnTo>
                    <a:lnTo>
                      <a:pt x="4114" y="670"/>
                    </a:lnTo>
                    <a:lnTo>
                      <a:pt x="4160" y="712"/>
                    </a:lnTo>
                    <a:lnTo>
                      <a:pt x="4204" y="756"/>
                    </a:lnTo>
                    <a:lnTo>
                      <a:pt x="4246" y="800"/>
                    </a:lnTo>
                    <a:lnTo>
                      <a:pt x="4288" y="846"/>
                    </a:lnTo>
                    <a:lnTo>
                      <a:pt x="4330" y="892"/>
                    </a:lnTo>
                    <a:lnTo>
                      <a:pt x="4370" y="940"/>
                    </a:lnTo>
                    <a:lnTo>
                      <a:pt x="4410" y="988"/>
                    </a:lnTo>
                    <a:lnTo>
                      <a:pt x="4446" y="1036"/>
                    </a:lnTo>
                    <a:lnTo>
                      <a:pt x="4484" y="1086"/>
                    </a:lnTo>
                    <a:lnTo>
                      <a:pt x="4518" y="1138"/>
                    </a:lnTo>
                    <a:lnTo>
                      <a:pt x="4552" y="1190"/>
                    </a:lnTo>
                    <a:lnTo>
                      <a:pt x="4586" y="1242"/>
                    </a:lnTo>
                    <a:lnTo>
                      <a:pt x="4618" y="1296"/>
                    </a:lnTo>
                    <a:lnTo>
                      <a:pt x="4648" y="1350"/>
                    </a:lnTo>
                    <a:lnTo>
                      <a:pt x="4678" y="1406"/>
                    </a:lnTo>
                    <a:lnTo>
                      <a:pt x="4706" y="1462"/>
                    </a:lnTo>
                    <a:lnTo>
                      <a:pt x="4732" y="1518"/>
                    </a:lnTo>
                    <a:lnTo>
                      <a:pt x="4756" y="1576"/>
                    </a:lnTo>
                    <a:lnTo>
                      <a:pt x="0" y="1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96" name="Oval 39"/>
              <p:cNvSpPr/>
              <p:nvPr/>
            </p:nvSpPr>
            <p:spPr>
              <a:xfrm>
                <a:off x="361902" y="45455"/>
                <a:ext cx="180773" cy="16345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67ABF5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</p:grpSp>
        <p:grpSp>
          <p:nvGrpSpPr>
            <p:cNvPr id="38970" name="Group 41"/>
            <p:cNvGrpSpPr/>
            <p:nvPr/>
          </p:nvGrpSpPr>
          <p:grpSpPr>
            <a:xfrm>
              <a:off x="107950" y="392390"/>
              <a:ext cx="755650" cy="755650"/>
              <a:chOff x="0" y="0"/>
              <a:chExt cx="1089" cy="1089"/>
            </a:xfrm>
          </p:grpSpPr>
          <p:sp>
            <p:nvSpPr>
              <p:cNvPr id="38992" name="Oval 29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F2F2F2">
                      <a:alpha val="100000"/>
                    </a:srgbClr>
                  </a:gs>
                  <a:gs pos="26999">
                    <a:srgbClr val="A5A5A5">
                      <a:alpha val="100000"/>
                    </a:srgbClr>
                  </a:gs>
                  <a:gs pos="100000">
                    <a:srgbClr val="5B5B5B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38993" name="Oval 32"/>
              <p:cNvSpPr/>
              <p:nvPr/>
            </p:nvSpPr>
            <p:spPr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  <p:grpSp>
          <p:nvGrpSpPr>
            <p:cNvPr id="38971" name="Group 46"/>
            <p:cNvGrpSpPr/>
            <p:nvPr/>
          </p:nvGrpSpPr>
          <p:grpSpPr>
            <a:xfrm>
              <a:off x="757238" y="249515"/>
              <a:ext cx="755650" cy="755650"/>
              <a:chOff x="0" y="0"/>
              <a:chExt cx="1089" cy="1089"/>
            </a:xfrm>
          </p:grpSpPr>
          <p:sp>
            <p:nvSpPr>
              <p:cNvPr id="38990" name="Oval 34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F2F2F2">
                      <a:alpha val="100000"/>
                    </a:srgbClr>
                  </a:gs>
                  <a:gs pos="26999">
                    <a:srgbClr val="A5A5A5">
                      <a:alpha val="100000"/>
                    </a:srgbClr>
                  </a:gs>
                  <a:gs pos="100000">
                    <a:srgbClr val="5B5B5B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38991" name="Oval 37"/>
              <p:cNvSpPr/>
              <p:nvPr/>
            </p:nvSpPr>
            <p:spPr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  <p:grpSp>
          <p:nvGrpSpPr>
            <p:cNvPr id="38972" name="Group 51"/>
            <p:cNvGrpSpPr/>
            <p:nvPr/>
          </p:nvGrpSpPr>
          <p:grpSpPr>
            <a:xfrm>
              <a:off x="649288" y="573365"/>
              <a:ext cx="755650" cy="755650"/>
              <a:chOff x="0" y="0"/>
              <a:chExt cx="1089" cy="1089"/>
            </a:xfrm>
          </p:grpSpPr>
          <p:sp>
            <p:nvSpPr>
              <p:cNvPr id="38988" name="Oval 39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F2F2F2">
                      <a:alpha val="100000"/>
                    </a:srgbClr>
                  </a:gs>
                  <a:gs pos="26999">
                    <a:srgbClr val="A5A5A5">
                      <a:alpha val="100000"/>
                    </a:srgbClr>
                  </a:gs>
                  <a:gs pos="100000">
                    <a:srgbClr val="5B5B5B">
                      <a:alpha val="100000"/>
                    </a:srgbClr>
                  </a:gs>
                </a:gsLst>
                <a:lin ang="5400000" scaled="1"/>
                <a:tileRect/>
              </a:gradFill>
              <a:ln w="9525" cap="flat" cmpd="sng">
                <a:solidFill>
                  <a:srgbClr val="7F7F7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38989" name="Oval 42"/>
              <p:cNvSpPr/>
              <p:nvPr/>
            </p:nvSpPr>
            <p:spPr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  <p:grpSp>
          <p:nvGrpSpPr>
            <p:cNvPr id="38973" name="Group 56"/>
            <p:cNvGrpSpPr/>
            <p:nvPr/>
          </p:nvGrpSpPr>
          <p:grpSpPr>
            <a:xfrm>
              <a:off x="180975" y="716240"/>
              <a:ext cx="755650" cy="755650"/>
              <a:chOff x="0" y="0"/>
              <a:chExt cx="1089" cy="1089"/>
            </a:xfrm>
          </p:grpSpPr>
          <p:sp>
            <p:nvSpPr>
              <p:cNvPr id="38986" name="Oval 44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F2F2F2">
                      <a:alpha val="100000"/>
                    </a:srgbClr>
                  </a:gs>
                  <a:gs pos="26999">
                    <a:srgbClr val="A5A5A5">
                      <a:alpha val="100000"/>
                    </a:srgbClr>
                  </a:gs>
                  <a:gs pos="100000">
                    <a:srgbClr val="5B5B5B">
                      <a:alpha val="100000"/>
                    </a:srgbClr>
                  </a:gs>
                </a:gsLst>
                <a:lin ang="5400000" scaled="1"/>
                <a:tileRect/>
              </a:gradFill>
              <a:ln w="9525" cap="flat" cmpd="sng">
                <a:solidFill>
                  <a:srgbClr val="7F7F7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38987" name="Oval 47"/>
              <p:cNvSpPr/>
              <p:nvPr/>
            </p:nvSpPr>
            <p:spPr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  <p:grpSp>
          <p:nvGrpSpPr>
            <p:cNvPr id="38974" name="Group 61"/>
            <p:cNvGrpSpPr/>
            <p:nvPr/>
          </p:nvGrpSpPr>
          <p:grpSpPr>
            <a:xfrm>
              <a:off x="684213" y="1005165"/>
              <a:ext cx="755650" cy="755650"/>
              <a:chOff x="0" y="0"/>
              <a:chExt cx="1089" cy="1089"/>
            </a:xfrm>
          </p:grpSpPr>
          <p:sp>
            <p:nvSpPr>
              <p:cNvPr id="38984" name="Oval 49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F2F2F2">
                      <a:alpha val="100000"/>
                    </a:srgbClr>
                  </a:gs>
                  <a:gs pos="26999">
                    <a:srgbClr val="A5A5A5">
                      <a:alpha val="100000"/>
                    </a:srgbClr>
                  </a:gs>
                  <a:gs pos="100000">
                    <a:srgbClr val="5B5B5B">
                      <a:alpha val="100000"/>
                    </a:srgbClr>
                  </a:gs>
                </a:gsLst>
                <a:lin ang="5400000" scaled="1"/>
                <a:tileRect/>
              </a:gradFill>
              <a:ln w="9525" cap="flat" cmpd="sng">
                <a:solidFill>
                  <a:srgbClr val="7F7F7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38985" name="Oval 52"/>
              <p:cNvSpPr/>
              <p:nvPr/>
            </p:nvSpPr>
            <p:spPr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  <p:grpSp>
          <p:nvGrpSpPr>
            <p:cNvPr id="38975" name="Group 66"/>
            <p:cNvGrpSpPr/>
            <p:nvPr/>
          </p:nvGrpSpPr>
          <p:grpSpPr>
            <a:xfrm>
              <a:off x="1189038" y="789265"/>
              <a:ext cx="755650" cy="755650"/>
              <a:chOff x="0" y="0"/>
              <a:chExt cx="1089" cy="1089"/>
            </a:xfrm>
          </p:grpSpPr>
          <p:sp>
            <p:nvSpPr>
              <p:cNvPr id="38982" name="Oval 54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F2F2F2">
                      <a:alpha val="100000"/>
                    </a:srgbClr>
                  </a:gs>
                  <a:gs pos="26999">
                    <a:srgbClr val="A5A5A5">
                      <a:alpha val="100000"/>
                    </a:srgbClr>
                  </a:gs>
                  <a:gs pos="100000">
                    <a:srgbClr val="5B5B5B">
                      <a:alpha val="100000"/>
                    </a:srgbClr>
                  </a:gs>
                </a:gsLst>
                <a:lin ang="5400000" scaled="1"/>
                <a:tileRect/>
              </a:gradFill>
              <a:ln w="9525" cap="flat" cmpd="sng">
                <a:solidFill>
                  <a:srgbClr val="7F7F7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38983" name="Oval 57"/>
              <p:cNvSpPr/>
              <p:nvPr/>
            </p:nvSpPr>
            <p:spPr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  <p:grpSp>
          <p:nvGrpSpPr>
            <p:cNvPr id="38976" name="Group 71"/>
            <p:cNvGrpSpPr/>
            <p:nvPr/>
          </p:nvGrpSpPr>
          <p:grpSpPr>
            <a:xfrm>
              <a:off x="1549400" y="716240"/>
              <a:ext cx="755650" cy="755648"/>
              <a:chOff x="0" y="0"/>
              <a:chExt cx="1089" cy="1089"/>
            </a:xfrm>
          </p:grpSpPr>
          <p:sp>
            <p:nvSpPr>
              <p:cNvPr id="38980" name="Oval 59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F2F2F2">
                      <a:alpha val="100000"/>
                    </a:srgbClr>
                  </a:gs>
                  <a:gs pos="26999">
                    <a:srgbClr val="A5A5A5">
                      <a:alpha val="100000"/>
                    </a:srgbClr>
                  </a:gs>
                  <a:gs pos="100000">
                    <a:srgbClr val="5B5B5B">
                      <a:alpha val="100000"/>
                    </a:srgbClr>
                  </a:gs>
                </a:gsLst>
                <a:lin ang="5400000" scaled="1"/>
                <a:tileRect/>
              </a:gradFill>
              <a:ln w="9525" cap="flat" cmpd="sng">
                <a:solidFill>
                  <a:srgbClr val="7F7F7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38981" name="Oval 62"/>
              <p:cNvSpPr/>
              <p:nvPr/>
            </p:nvSpPr>
            <p:spPr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  <p:grpSp>
          <p:nvGrpSpPr>
            <p:cNvPr id="38977" name="Group 76"/>
            <p:cNvGrpSpPr/>
            <p:nvPr/>
          </p:nvGrpSpPr>
          <p:grpSpPr>
            <a:xfrm>
              <a:off x="0" y="908327"/>
              <a:ext cx="2368550" cy="2665412"/>
              <a:chOff x="0" y="0"/>
              <a:chExt cx="1492" cy="1679"/>
            </a:xfrm>
          </p:grpSpPr>
          <p:sp>
            <p:nvSpPr>
              <p:cNvPr id="38978" name="Freeform 64"/>
              <p:cNvSpPr/>
              <p:nvPr/>
            </p:nvSpPr>
            <p:spPr>
              <a:xfrm>
                <a:off x="0" y="0"/>
                <a:ext cx="1492" cy="373"/>
              </a:xfrm>
              <a:custGeom>
                <a:avLst/>
                <a:gdLst>
                  <a:gd name="txL" fmla="*/ 0 w 1492"/>
                  <a:gd name="txT" fmla="*/ 0 h 373"/>
                  <a:gd name="txR" fmla="*/ 1492 w 1492"/>
                  <a:gd name="txB" fmla="*/ 373 h 373"/>
                </a:gdLst>
                <a:ahLst/>
                <a:cxnLst>
                  <a:cxn ang="0">
                    <a:pos x="710" y="350"/>
                  </a:cxn>
                  <a:cxn ang="0">
                    <a:pos x="605" y="343"/>
                  </a:cxn>
                  <a:cxn ang="0">
                    <a:pos x="505" y="329"/>
                  </a:cxn>
                  <a:cxn ang="0">
                    <a:pos x="413" y="308"/>
                  </a:cxn>
                  <a:cxn ang="0">
                    <a:pos x="328" y="281"/>
                  </a:cxn>
                  <a:cxn ang="0">
                    <a:pos x="251" y="248"/>
                  </a:cxn>
                  <a:cxn ang="0">
                    <a:pos x="185" y="210"/>
                  </a:cxn>
                  <a:cxn ang="0">
                    <a:pos x="131" y="167"/>
                  </a:cxn>
                  <a:cxn ang="0">
                    <a:pos x="89" y="121"/>
                  </a:cxn>
                  <a:cxn ang="0">
                    <a:pos x="61" y="71"/>
                  </a:cxn>
                  <a:cxn ang="0">
                    <a:pos x="48" y="18"/>
                  </a:cxn>
                  <a:cxn ang="0">
                    <a:pos x="0" y="0"/>
                  </a:cxn>
                  <a:cxn ang="0">
                    <a:pos x="9" y="57"/>
                  </a:cxn>
                  <a:cxn ang="0">
                    <a:pos x="34" y="112"/>
                  </a:cxn>
                  <a:cxn ang="0">
                    <a:pos x="74" y="162"/>
                  </a:cxn>
                  <a:cxn ang="0">
                    <a:pos x="127" y="209"/>
                  </a:cxn>
                  <a:cxn ang="0">
                    <a:pos x="194" y="251"/>
                  </a:cxn>
                  <a:cxn ang="0">
                    <a:pos x="272" y="288"/>
                  </a:cxn>
                  <a:cxn ang="0">
                    <a:pos x="359" y="319"/>
                  </a:cxn>
                  <a:cxn ang="0">
                    <a:pos x="456" y="343"/>
                  </a:cxn>
                  <a:cxn ang="0">
                    <a:pos x="560" y="362"/>
                  </a:cxn>
                  <a:cxn ang="0">
                    <a:pos x="670" y="372"/>
                  </a:cxn>
                  <a:cxn ang="0">
                    <a:pos x="746" y="373"/>
                  </a:cxn>
                  <a:cxn ang="0">
                    <a:pos x="860" y="369"/>
                  </a:cxn>
                  <a:cxn ang="0">
                    <a:pos x="967" y="356"/>
                  </a:cxn>
                  <a:cxn ang="0">
                    <a:pos x="1070" y="337"/>
                  </a:cxn>
                  <a:cxn ang="0">
                    <a:pos x="1163" y="310"/>
                  </a:cxn>
                  <a:cxn ang="0">
                    <a:pos x="1247" y="276"/>
                  </a:cxn>
                  <a:cxn ang="0">
                    <a:pos x="1321" y="237"/>
                  </a:cxn>
                  <a:cxn ang="0">
                    <a:pos x="1385" y="193"/>
                  </a:cxn>
                  <a:cxn ang="0">
                    <a:pos x="1434" y="145"/>
                  </a:cxn>
                  <a:cxn ang="0">
                    <a:pos x="1469" y="93"/>
                  </a:cxn>
                  <a:cxn ang="0">
                    <a:pos x="1488" y="38"/>
                  </a:cxn>
                  <a:cxn ang="0">
                    <a:pos x="1445" y="0"/>
                  </a:cxn>
                  <a:cxn ang="0">
                    <a:pos x="1441" y="36"/>
                  </a:cxn>
                  <a:cxn ang="0">
                    <a:pos x="1423" y="88"/>
                  </a:cxn>
                  <a:cxn ang="0">
                    <a:pos x="1391" y="136"/>
                  </a:cxn>
                  <a:cxn ang="0">
                    <a:pos x="1344" y="181"/>
                  </a:cxn>
                  <a:cxn ang="0">
                    <a:pos x="1286" y="223"/>
                  </a:cxn>
                  <a:cxn ang="0">
                    <a:pos x="1216" y="259"/>
                  </a:cxn>
                  <a:cxn ang="0">
                    <a:pos x="1137" y="290"/>
                  </a:cxn>
                  <a:cxn ang="0">
                    <a:pos x="1049" y="316"/>
                  </a:cxn>
                  <a:cxn ang="0">
                    <a:pos x="955" y="334"/>
                  </a:cxn>
                  <a:cxn ang="0">
                    <a:pos x="852" y="346"/>
                  </a:cxn>
                  <a:cxn ang="0">
                    <a:pos x="746" y="350"/>
                  </a:cxn>
                </a:cxnLst>
                <a:rect l="txL" t="txT" r="txR" b="txB"/>
                <a:pathLst>
                  <a:path w="1492" h="373">
                    <a:moveTo>
                      <a:pt x="746" y="350"/>
                    </a:moveTo>
                    <a:lnTo>
                      <a:pt x="746" y="350"/>
                    </a:lnTo>
                    <a:lnTo>
                      <a:pt x="710" y="350"/>
                    </a:lnTo>
                    <a:lnTo>
                      <a:pt x="675" y="349"/>
                    </a:lnTo>
                    <a:lnTo>
                      <a:pt x="640" y="346"/>
                    </a:lnTo>
                    <a:lnTo>
                      <a:pt x="605" y="343"/>
                    </a:lnTo>
                    <a:lnTo>
                      <a:pt x="571" y="340"/>
                    </a:lnTo>
                    <a:lnTo>
                      <a:pt x="537" y="334"/>
                    </a:lnTo>
                    <a:lnTo>
                      <a:pt x="505" y="329"/>
                    </a:lnTo>
                    <a:lnTo>
                      <a:pt x="474" y="323"/>
                    </a:lnTo>
                    <a:lnTo>
                      <a:pt x="443" y="316"/>
                    </a:lnTo>
                    <a:lnTo>
                      <a:pt x="413" y="308"/>
                    </a:lnTo>
                    <a:lnTo>
                      <a:pt x="383" y="299"/>
                    </a:lnTo>
                    <a:lnTo>
                      <a:pt x="355" y="290"/>
                    </a:lnTo>
                    <a:lnTo>
                      <a:pt x="328" y="281"/>
                    </a:lnTo>
                    <a:lnTo>
                      <a:pt x="302" y="271"/>
                    </a:lnTo>
                    <a:lnTo>
                      <a:pt x="276" y="259"/>
                    </a:lnTo>
                    <a:lnTo>
                      <a:pt x="251" y="248"/>
                    </a:lnTo>
                    <a:lnTo>
                      <a:pt x="228" y="236"/>
                    </a:lnTo>
                    <a:lnTo>
                      <a:pt x="206" y="223"/>
                    </a:lnTo>
                    <a:lnTo>
                      <a:pt x="185" y="210"/>
                    </a:lnTo>
                    <a:lnTo>
                      <a:pt x="166" y="196"/>
                    </a:lnTo>
                    <a:lnTo>
                      <a:pt x="148" y="181"/>
                    </a:lnTo>
                    <a:lnTo>
                      <a:pt x="131" y="167"/>
                    </a:lnTo>
                    <a:lnTo>
                      <a:pt x="115" y="152"/>
                    </a:lnTo>
                    <a:lnTo>
                      <a:pt x="101" y="136"/>
                    </a:lnTo>
                    <a:lnTo>
                      <a:pt x="89" y="121"/>
                    </a:lnTo>
                    <a:lnTo>
                      <a:pt x="78" y="104"/>
                    </a:lnTo>
                    <a:lnTo>
                      <a:pt x="69" y="88"/>
                    </a:lnTo>
                    <a:lnTo>
                      <a:pt x="61" y="71"/>
                    </a:lnTo>
                    <a:lnTo>
                      <a:pt x="54" y="53"/>
                    </a:lnTo>
                    <a:lnTo>
                      <a:pt x="51" y="36"/>
                    </a:lnTo>
                    <a:lnTo>
                      <a:pt x="48" y="18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1" y="20"/>
                    </a:lnTo>
                    <a:lnTo>
                      <a:pt x="4" y="38"/>
                    </a:lnTo>
                    <a:lnTo>
                      <a:pt x="9" y="57"/>
                    </a:lnTo>
                    <a:lnTo>
                      <a:pt x="16" y="75"/>
                    </a:lnTo>
                    <a:lnTo>
                      <a:pt x="23" y="93"/>
                    </a:lnTo>
                    <a:lnTo>
                      <a:pt x="34" y="112"/>
                    </a:lnTo>
                    <a:lnTo>
                      <a:pt x="45" y="128"/>
                    </a:lnTo>
                    <a:lnTo>
                      <a:pt x="58" y="145"/>
                    </a:lnTo>
                    <a:lnTo>
                      <a:pt x="74" y="162"/>
                    </a:lnTo>
                    <a:lnTo>
                      <a:pt x="91" y="178"/>
                    </a:lnTo>
                    <a:lnTo>
                      <a:pt x="107" y="193"/>
                    </a:lnTo>
                    <a:lnTo>
                      <a:pt x="127" y="209"/>
                    </a:lnTo>
                    <a:lnTo>
                      <a:pt x="148" y="223"/>
                    </a:lnTo>
                    <a:lnTo>
                      <a:pt x="171" y="237"/>
                    </a:lnTo>
                    <a:lnTo>
                      <a:pt x="194" y="251"/>
                    </a:lnTo>
                    <a:lnTo>
                      <a:pt x="219" y="264"/>
                    </a:lnTo>
                    <a:lnTo>
                      <a:pt x="245" y="276"/>
                    </a:lnTo>
                    <a:lnTo>
                      <a:pt x="272" y="288"/>
                    </a:lnTo>
                    <a:lnTo>
                      <a:pt x="299" y="299"/>
                    </a:lnTo>
                    <a:lnTo>
                      <a:pt x="329" y="310"/>
                    </a:lnTo>
                    <a:lnTo>
                      <a:pt x="359" y="319"/>
                    </a:lnTo>
                    <a:lnTo>
                      <a:pt x="390" y="328"/>
                    </a:lnTo>
                    <a:lnTo>
                      <a:pt x="422" y="337"/>
                    </a:lnTo>
                    <a:lnTo>
                      <a:pt x="456" y="343"/>
                    </a:lnTo>
                    <a:lnTo>
                      <a:pt x="490" y="351"/>
                    </a:lnTo>
                    <a:lnTo>
                      <a:pt x="525" y="356"/>
                    </a:lnTo>
                    <a:lnTo>
                      <a:pt x="560" y="362"/>
                    </a:lnTo>
                    <a:lnTo>
                      <a:pt x="596" y="365"/>
                    </a:lnTo>
                    <a:lnTo>
                      <a:pt x="632" y="369"/>
                    </a:lnTo>
                    <a:lnTo>
                      <a:pt x="670" y="372"/>
                    </a:lnTo>
                    <a:lnTo>
                      <a:pt x="707" y="373"/>
                    </a:lnTo>
                    <a:lnTo>
                      <a:pt x="746" y="373"/>
                    </a:lnTo>
                    <a:lnTo>
                      <a:pt x="785" y="373"/>
                    </a:lnTo>
                    <a:lnTo>
                      <a:pt x="822" y="372"/>
                    </a:lnTo>
                    <a:lnTo>
                      <a:pt x="860" y="369"/>
                    </a:lnTo>
                    <a:lnTo>
                      <a:pt x="896" y="365"/>
                    </a:lnTo>
                    <a:lnTo>
                      <a:pt x="933" y="362"/>
                    </a:lnTo>
                    <a:lnTo>
                      <a:pt x="967" y="356"/>
                    </a:lnTo>
                    <a:lnTo>
                      <a:pt x="1002" y="351"/>
                    </a:lnTo>
                    <a:lnTo>
                      <a:pt x="1036" y="343"/>
                    </a:lnTo>
                    <a:lnTo>
                      <a:pt x="1070" y="337"/>
                    </a:lnTo>
                    <a:lnTo>
                      <a:pt x="1102" y="328"/>
                    </a:lnTo>
                    <a:lnTo>
                      <a:pt x="1133" y="319"/>
                    </a:lnTo>
                    <a:lnTo>
                      <a:pt x="1163" y="310"/>
                    </a:lnTo>
                    <a:lnTo>
                      <a:pt x="1193" y="299"/>
                    </a:lnTo>
                    <a:lnTo>
                      <a:pt x="1220" y="288"/>
                    </a:lnTo>
                    <a:lnTo>
                      <a:pt x="1247" y="276"/>
                    </a:lnTo>
                    <a:lnTo>
                      <a:pt x="1273" y="264"/>
                    </a:lnTo>
                    <a:lnTo>
                      <a:pt x="1298" y="251"/>
                    </a:lnTo>
                    <a:lnTo>
                      <a:pt x="1321" y="237"/>
                    </a:lnTo>
                    <a:lnTo>
                      <a:pt x="1344" y="223"/>
                    </a:lnTo>
                    <a:lnTo>
                      <a:pt x="1365" y="209"/>
                    </a:lnTo>
                    <a:lnTo>
                      <a:pt x="1385" y="193"/>
                    </a:lnTo>
                    <a:lnTo>
                      <a:pt x="1401" y="178"/>
                    </a:lnTo>
                    <a:lnTo>
                      <a:pt x="1418" y="162"/>
                    </a:lnTo>
                    <a:lnTo>
                      <a:pt x="1434" y="145"/>
                    </a:lnTo>
                    <a:lnTo>
                      <a:pt x="1447" y="128"/>
                    </a:lnTo>
                    <a:lnTo>
                      <a:pt x="1458" y="112"/>
                    </a:lnTo>
                    <a:lnTo>
                      <a:pt x="1469" y="93"/>
                    </a:lnTo>
                    <a:lnTo>
                      <a:pt x="1476" y="75"/>
                    </a:lnTo>
                    <a:lnTo>
                      <a:pt x="1483" y="57"/>
                    </a:lnTo>
                    <a:lnTo>
                      <a:pt x="1488" y="38"/>
                    </a:lnTo>
                    <a:lnTo>
                      <a:pt x="1491" y="20"/>
                    </a:lnTo>
                    <a:lnTo>
                      <a:pt x="1492" y="0"/>
                    </a:lnTo>
                    <a:lnTo>
                      <a:pt x="1445" y="0"/>
                    </a:lnTo>
                    <a:lnTo>
                      <a:pt x="1444" y="18"/>
                    </a:lnTo>
                    <a:lnTo>
                      <a:pt x="1441" y="36"/>
                    </a:lnTo>
                    <a:lnTo>
                      <a:pt x="1438" y="53"/>
                    </a:lnTo>
                    <a:lnTo>
                      <a:pt x="1431" y="71"/>
                    </a:lnTo>
                    <a:lnTo>
                      <a:pt x="1423" y="88"/>
                    </a:lnTo>
                    <a:lnTo>
                      <a:pt x="1414" y="104"/>
                    </a:lnTo>
                    <a:lnTo>
                      <a:pt x="1403" y="121"/>
                    </a:lnTo>
                    <a:lnTo>
                      <a:pt x="1391" y="136"/>
                    </a:lnTo>
                    <a:lnTo>
                      <a:pt x="1377" y="152"/>
                    </a:lnTo>
                    <a:lnTo>
                      <a:pt x="1361" y="167"/>
                    </a:lnTo>
                    <a:lnTo>
                      <a:pt x="1344" y="181"/>
                    </a:lnTo>
                    <a:lnTo>
                      <a:pt x="1326" y="196"/>
                    </a:lnTo>
                    <a:lnTo>
                      <a:pt x="1307" y="210"/>
                    </a:lnTo>
                    <a:lnTo>
                      <a:pt x="1286" y="223"/>
                    </a:lnTo>
                    <a:lnTo>
                      <a:pt x="1264" y="236"/>
                    </a:lnTo>
                    <a:lnTo>
                      <a:pt x="1241" y="248"/>
                    </a:lnTo>
                    <a:lnTo>
                      <a:pt x="1216" y="259"/>
                    </a:lnTo>
                    <a:lnTo>
                      <a:pt x="1190" y="271"/>
                    </a:lnTo>
                    <a:lnTo>
                      <a:pt x="1164" y="281"/>
                    </a:lnTo>
                    <a:lnTo>
                      <a:pt x="1137" y="290"/>
                    </a:lnTo>
                    <a:lnTo>
                      <a:pt x="1109" y="299"/>
                    </a:lnTo>
                    <a:lnTo>
                      <a:pt x="1079" y="308"/>
                    </a:lnTo>
                    <a:lnTo>
                      <a:pt x="1049" y="316"/>
                    </a:lnTo>
                    <a:lnTo>
                      <a:pt x="1018" y="323"/>
                    </a:lnTo>
                    <a:lnTo>
                      <a:pt x="987" y="329"/>
                    </a:lnTo>
                    <a:lnTo>
                      <a:pt x="955" y="334"/>
                    </a:lnTo>
                    <a:lnTo>
                      <a:pt x="921" y="340"/>
                    </a:lnTo>
                    <a:lnTo>
                      <a:pt x="887" y="343"/>
                    </a:lnTo>
                    <a:lnTo>
                      <a:pt x="852" y="346"/>
                    </a:lnTo>
                    <a:lnTo>
                      <a:pt x="817" y="349"/>
                    </a:lnTo>
                    <a:lnTo>
                      <a:pt x="782" y="350"/>
                    </a:lnTo>
                    <a:lnTo>
                      <a:pt x="746" y="350"/>
                    </a:lnTo>
                    <a:close/>
                  </a:path>
                </a:pathLst>
              </a:custGeom>
              <a:solidFill>
                <a:srgbClr val="EAEAEA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79" name="Freeform 65"/>
              <p:cNvSpPr/>
              <p:nvPr/>
            </p:nvSpPr>
            <p:spPr>
              <a:xfrm>
                <a:off x="5" y="47"/>
                <a:ext cx="1482" cy="1632"/>
              </a:xfrm>
              <a:custGeom>
                <a:avLst/>
                <a:gdLst>
                  <a:gd name="txL" fmla="*/ 0 w 1482"/>
                  <a:gd name="txT" fmla="*/ 0 h 1632"/>
                  <a:gd name="txR" fmla="*/ 1482 w 1482"/>
                  <a:gd name="txB" fmla="*/ 1632 h 1632"/>
                </a:gdLst>
                <a:ahLst/>
                <a:cxnLst>
                  <a:cxn ang="0">
                    <a:pos x="1481" y="0"/>
                  </a:cxn>
                  <a:cxn ang="0">
                    <a:pos x="1469" y="35"/>
                  </a:cxn>
                  <a:cxn ang="0">
                    <a:pos x="1452" y="67"/>
                  </a:cxn>
                  <a:cxn ang="0">
                    <a:pos x="1429" y="98"/>
                  </a:cxn>
                  <a:cxn ang="0">
                    <a:pos x="1399" y="129"/>
                  </a:cxn>
                  <a:cxn ang="0">
                    <a:pos x="1365" y="158"/>
                  </a:cxn>
                  <a:cxn ang="0">
                    <a:pos x="1326" y="184"/>
                  </a:cxn>
                  <a:cxn ang="0">
                    <a:pos x="1284" y="210"/>
                  </a:cxn>
                  <a:cxn ang="0">
                    <a:pos x="1236" y="232"/>
                  </a:cxn>
                  <a:cxn ang="0">
                    <a:pos x="1185" y="252"/>
                  </a:cxn>
                  <a:cxn ang="0">
                    <a:pos x="1130" y="272"/>
                  </a:cxn>
                  <a:cxn ang="0">
                    <a:pos x="1071" y="287"/>
                  </a:cxn>
                  <a:cxn ang="0">
                    <a:pos x="1010" y="302"/>
                  </a:cxn>
                  <a:cxn ang="0">
                    <a:pos x="947" y="312"/>
                  </a:cxn>
                  <a:cxn ang="0">
                    <a:pos x="880" y="320"/>
                  </a:cxn>
                  <a:cxn ang="0">
                    <a:pos x="811" y="325"/>
                  </a:cxn>
                  <a:cxn ang="0">
                    <a:pos x="741" y="326"/>
                  </a:cxn>
                  <a:cxn ang="0">
                    <a:pos x="706" y="326"/>
                  </a:cxn>
                  <a:cxn ang="0">
                    <a:pos x="636" y="322"/>
                  </a:cxn>
                  <a:cxn ang="0">
                    <a:pos x="569" y="316"/>
                  </a:cxn>
                  <a:cxn ang="0">
                    <a:pos x="503" y="307"/>
                  </a:cxn>
                  <a:cxn ang="0">
                    <a:pos x="441" y="295"/>
                  </a:cxn>
                  <a:cxn ang="0">
                    <a:pos x="381" y="280"/>
                  </a:cxn>
                  <a:cxn ang="0">
                    <a:pos x="324" y="263"/>
                  </a:cxn>
                  <a:cxn ang="0">
                    <a:pos x="271" y="243"/>
                  </a:cxn>
                  <a:cxn ang="0">
                    <a:pos x="222" y="221"/>
                  </a:cxn>
                  <a:cxn ang="0">
                    <a:pos x="176" y="197"/>
                  </a:cxn>
                  <a:cxn ang="0">
                    <a:pos x="135" y="171"/>
                  </a:cxn>
                  <a:cxn ang="0">
                    <a:pos x="99" y="144"/>
                  </a:cxn>
                  <a:cxn ang="0">
                    <a:pos x="68" y="114"/>
                  </a:cxn>
                  <a:cxn ang="0">
                    <a:pos x="42" y="83"/>
                  </a:cxn>
                  <a:cxn ang="0">
                    <a:pos x="21" y="50"/>
                  </a:cxn>
                  <a:cxn ang="0">
                    <a:pos x="5" y="18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371" y="1469"/>
                  </a:cxn>
                  <a:cxn ang="0">
                    <a:pos x="377" y="1486"/>
                  </a:cxn>
                  <a:cxn ang="0">
                    <a:pos x="398" y="1518"/>
                  </a:cxn>
                  <a:cxn ang="0">
                    <a:pos x="429" y="1548"/>
                  </a:cxn>
                  <a:cxn ang="0">
                    <a:pos x="469" y="1574"/>
                  </a:cxn>
                  <a:cxn ang="0">
                    <a:pos x="520" y="1596"/>
                  </a:cxn>
                  <a:cxn ang="0">
                    <a:pos x="575" y="1613"/>
                  </a:cxn>
                  <a:cxn ang="0">
                    <a:pos x="639" y="1624"/>
                  </a:cxn>
                  <a:cxn ang="0">
                    <a:pos x="706" y="1631"/>
                  </a:cxn>
                  <a:cxn ang="0">
                    <a:pos x="741" y="1632"/>
                  </a:cxn>
                  <a:cxn ang="0">
                    <a:pos x="811" y="1628"/>
                  </a:cxn>
                  <a:cxn ang="0">
                    <a:pos x="876" y="1619"/>
                  </a:cxn>
                  <a:cxn ang="0">
                    <a:pos x="935" y="1605"/>
                  </a:cxn>
                  <a:cxn ang="0">
                    <a:pos x="988" y="1585"/>
                  </a:cxn>
                  <a:cxn ang="0">
                    <a:pos x="1034" y="1561"/>
                  </a:cxn>
                  <a:cxn ang="0">
                    <a:pos x="1070" y="1534"/>
                  </a:cxn>
                  <a:cxn ang="0">
                    <a:pos x="1096" y="1502"/>
                  </a:cxn>
                  <a:cxn ang="0">
                    <a:pos x="1111" y="1469"/>
                  </a:cxn>
                  <a:cxn ang="0">
                    <a:pos x="1482" y="0"/>
                  </a:cxn>
                  <a:cxn ang="0">
                    <a:pos x="1481" y="0"/>
                  </a:cxn>
                  <a:cxn ang="0">
                    <a:pos x="1481" y="0"/>
                  </a:cxn>
                </a:cxnLst>
                <a:rect l="txL" t="txT" r="txR" b="txB"/>
                <a:pathLst>
                  <a:path w="1482" h="1632">
                    <a:moveTo>
                      <a:pt x="1481" y="0"/>
                    </a:moveTo>
                    <a:lnTo>
                      <a:pt x="1481" y="0"/>
                    </a:lnTo>
                    <a:lnTo>
                      <a:pt x="1477" y="18"/>
                    </a:lnTo>
                    <a:lnTo>
                      <a:pt x="1469" y="35"/>
                    </a:lnTo>
                    <a:lnTo>
                      <a:pt x="1461" y="50"/>
                    </a:lnTo>
                    <a:lnTo>
                      <a:pt x="1452" y="67"/>
                    </a:lnTo>
                    <a:lnTo>
                      <a:pt x="1440" y="83"/>
                    </a:lnTo>
                    <a:lnTo>
                      <a:pt x="1429" y="98"/>
                    </a:lnTo>
                    <a:lnTo>
                      <a:pt x="1414" y="114"/>
                    </a:lnTo>
                    <a:lnTo>
                      <a:pt x="1399" y="129"/>
                    </a:lnTo>
                    <a:lnTo>
                      <a:pt x="1383" y="144"/>
                    </a:lnTo>
                    <a:lnTo>
                      <a:pt x="1365" y="158"/>
                    </a:lnTo>
                    <a:lnTo>
                      <a:pt x="1347" y="171"/>
                    </a:lnTo>
                    <a:lnTo>
                      <a:pt x="1326" y="184"/>
                    </a:lnTo>
                    <a:lnTo>
                      <a:pt x="1306" y="197"/>
                    </a:lnTo>
                    <a:lnTo>
                      <a:pt x="1284" y="210"/>
                    </a:lnTo>
                    <a:lnTo>
                      <a:pt x="1260" y="221"/>
                    </a:lnTo>
                    <a:lnTo>
                      <a:pt x="1236" y="232"/>
                    </a:lnTo>
                    <a:lnTo>
                      <a:pt x="1211" y="243"/>
                    </a:lnTo>
                    <a:lnTo>
                      <a:pt x="1185" y="252"/>
                    </a:lnTo>
                    <a:lnTo>
                      <a:pt x="1158" y="263"/>
                    </a:lnTo>
                    <a:lnTo>
                      <a:pt x="1130" y="272"/>
                    </a:lnTo>
                    <a:lnTo>
                      <a:pt x="1101" y="280"/>
                    </a:lnTo>
                    <a:lnTo>
                      <a:pt x="1071" y="287"/>
                    </a:lnTo>
                    <a:lnTo>
                      <a:pt x="1041" y="295"/>
                    </a:lnTo>
                    <a:lnTo>
                      <a:pt x="1010" y="302"/>
                    </a:lnTo>
                    <a:lnTo>
                      <a:pt x="979" y="307"/>
                    </a:lnTo>
                    <a:lnTo>
                      <a:pt x="947" y="312"/>
                    </a:lnTo>
                    <a:lnTo>
                      <a:pt x="913" y="316"/>
                    </a:lnTo>
                    <a:lnTo>
                      <a:pt x="880" y="320"/>
                    </a:lnTo>
                    <a:lnTo>
                      <a:pt x="846" y="322"/>
                    </a:lnTo>
                    <a:lnTo>
                      <a:pt x="811" y="325"/>
                    </a:lnTo>
                    <a:lnTo>
                      <a:pt x="776" y="326"/>
                    </a:lnTo>
                    <a:lnTo>
                      <a:pt x="741" y="326"/>
                    </a:lnTo>
                    <a:lnTo>
                      <a:pt x="706" y="326"/>
                    </a:lnTo>
                    <a:lnTo>
                      <a:pt x="671" y="325"/>
                    </a:lnTo>
                    <a:lnTo>
                      <a:pt x="636" y="322"/>
                    </a:lnTo>
                    <a:lnTo>
                      <a:pt x="602" y="320"/>
                    </a:lnTo>
                    <a:lnTo>
                      <a:pt x="569" y="316"/>
                    </a:lnTo>
                    <a:lnTo>
                      <a:pt x="535" y="312"/>
                    </a:lnTo>
                    <a:lnTo>
                      <a:pt x="503" y="307"/>
                    </a:lnTo>
                    <a:lnTo>
                      <a:pt x="472" y="302"/>
                    </a:lnTo>
                    <a:lnTo>
                      <a:pt x="441" y="295"/>
                    </a:lnTo>
                    <a:lnTo>
                      <a:pt x="411" y="287"/>
                    </a:lnTo>
                    <a:lnTo>
                      <a:pt x="381" y="280"/>
                    </a:lnTo>
                    <a:lnTo>
                      <a:pt x="352" y="272"/>
                    </a:lnTo>
                    <a:lnTo>
                      <a:pt x="324" y="263"/>
                    </a:lnTo>
                    <a:lnTo>
                      <a:pt x="297" y="252"/>
                    </a:lnTo>
                    <a:lnTo>
                      <a:pt x="271" y="243"/>
                    </a:lnTo>
                    <a:lnTo>
                      <a:pt x="246" y="232"/>
                    </a:lnTo>
                    <a:lnTo>
                      <a:pt x="222" y="221"/>
                    </a:lnTo>
                    <a:lnTo>
                      <a:pt x="198" y="210"/>
                    </a:lnTo>
                    <a:lnTo>
                      <a:pt x="176" y="197"/>
                    </a:lnTo>
                    <a:lnTo>
                      <a:pt x="156" y="184"/>
                    </a:lnTo>
                    <a:lnTo>
                      <a:pt x="135" y="171"/>
                    </a:lnTo>
                    <a:lnTo>
                      <a:pt x="117" y="158"/>
                    </a:lnTo>
                    <a:lnTo>
                      <a:pt x="99" y="144"/>
                    </a:lnTo>
                    <a:lnTo>
                      <a:pt x="83" y="129"/>
                    </a:lnTo>
                    <a:lnTo>
                      <a:pt x="68" y="114"/>
                    </a:lnTo>
                    <a:lnTo>
                      <a:pt x="53" y="98"/>
                    </a:lnTo>
                    <a:lnTo>
                      <a:pt x="42" y="83"/>
                    </a:lnTo>
                    <a:lnTo>
                      <a:pt x="30" y="67"/>
                    </a:lnTo>
                    <a:lnTo>
                      <a:pt x="21" y="50"/>
                    </a:lnTo>
                    <a:lnTo>
                      <a:pt x="13" y="35"/>
                    </a:lnTo>
                    <a:lnTo>
                      <a:pt x="5" y="18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371" y="1469"/>
                    </a:lnTo>
                    <a:lnTo>
                      <a:pt x="377" y="1486"/>
                    </a:lnTo>
                    <a:lnTo>
                      <a:pt x="386" y="1502"/>
                    </a:lnTo>
                    <a:lnTo>
                      <a:pt x="398" y="1518"/>
                    </a:lnTo>
                    <a:lnTo>
                      <a:pt x="412" y="1534"/>
                    </a:lnTo>
                    <a:lnTo>
                      <a:pt x="429" y="1548"/>
                    </a:lnTo>
                    <a:lnTo>
                      <a:pt x="448" y="1561"/>
                    </a:lnTo>
                    <a:lnTo>
                      <a:pt x="469" y="1574"/>
                    </a:lnTo>
                    <a:lnTo>
                      <a:pt x="494" y="1585"/>
                    </a:lnTo>
                    <a:lnTo>
                      <a:pt x="520" y="1596"/>
                    </a:lnTo>
                    <a:lnTo>
                      <a:pt x="547" y="1605"/>
                    </a:lnTo>
                    <a:lnTo>
                      <a:pt x="575" y="1613"/>
                    </a:lnTo>
                    <a:lnTo>
                      <a:pt x="606" y="1619"/>
                    </a:lnTo>
                    <a:lnTo>
                      <a:pt x="639" y="1624"/>
                    </a:lnTo>
                    <a:lnTo>
                      <a:pt x="671" y="1628"/>
                    </a:lnTo>
                    <a:lnTo>
                      <a:pt x="706" y="1631"/>
                    </a:lnTo>
                    <a:lnTo>
                      <a:pt x="741" y="1632"/>
                    </a:lnTo>
                    <a:lnTo>
                      <a:pt x="776" y="1631"/>
                    </a:lnTo>
                    <a:lnTo>
                      <a:pt x="811" y="1628"/>
                    </a:lnTo>
                    <a:lnTo>
                      <a:pt x="843" y="1624"/>
                    </a:lnTo>
                    <a:lnTo>
                      <a:pt x="876" y="1619"/>
                    </a:lnTo>
                    <a:lnTo>
                      <a:pt x="907" y="1613"/>
                    </a:lnTo>
                    <a:lnTo>
                      <a:pt x="935" y="1605"/>
                    </a:lnTo>
                    <a:lnTo>
                      <a:pt x="962" y="1596"/>
                    </a:lnTo>
                    <a:lnTo>
                      <a:pt x="988" y="1585"/>
                    </a:lnTo>
                    <a:lnTo>
                      <a:pt x="1013" y="1574"/>
                    </a:lnTo>
                    <a:lnTo>
                      <a:pt x="1034" y="1561"/>
                    </a:lnTo>
                    <a:lnTo>
                      <a:pt x="1053" y="1548"/>
                    </a:lnTo>
                    <a:lnTo>
                      <a:pt x="1070" y="1534"/>
                    </a:lnTo>
                    <a:lnTo>
                      <a:pt x="1084" y="1518"/>
                    </a:lnTo>
                    <a:lnTo>
                      <a:pt x="1096" y="1502"/>
                    </a:lnTo>
                    <a:lnTo>
                      <a:pt x="1105" y="1486"/>
                    </a:lnTo>
                    <a:lnTo>
                      <a:pt x="1111" y="1469"/>
                    </a:lnTo>
                    <a:lnTo>
                      <a:pt x="1482" y="0"/>
                    </a:lnTo>
                    <a:lnTo>
                      <a:pt x="148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69696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969696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14427" name="组合 207"/>
          <p:cNvGrpSpPr/>
          <p:nvPr/>
        </p:nvGrpSpPr>
        <p:grpSpPr>
          <a:xfrm>
            <a:off x="7654925" y="5072063"/>
            <a:ext cx="496888" cy="700087"/>
            <a:chOff x="0" y="0"/>
            <a:chExt cx="393700" cy="555625"/>
          </a:xfrm>
        </p:grpSpPr>
        <p:sp>
          <p:nvSpPr>
            <p:cNvPr id="38962" name="Oval 93"/>
            <p:cNvSpPr/>
            <p:nvPr/>
          </p:nvSpPr>
          <p:spPr>
            <a:xfrm>
              <a:off x="0" y="420783"/>
              <a:ext cx="392112" cy="13484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28999">
                  <a:srgbClr val="0000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None/>
              </a:pPr>
              <a:endParaRPr lang="zh-CN" altLang="zh-CN" sz="30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38963" name="Group 90"/>
            <p:cNvGrpSpPr/>
            <p:nvPr/>
          </p:nvGrpSpPr>
          <p:grpSpPr>
            <a:xfrm>
              <a:off x="1588" y="0"/>
              <a:ext cx="392112" cy="539367"/>
              <a:chOff x="0" y="0"/>
              <a:chExt cx="247" cy="340"/>
            </a:xfrm>
          </p:grpSpPr>
          <p:sp>
            <p:nvSpPr>
              <p:cNvPr id="38964" name="Freeform 100"/>
              <p:cNvSpPr/>
              <p:nvPr/>
            </p:nvSpPr>
            <p:spPr>
              <a:xfrm>
                <a:off x="0" y="0"/>
                <a:ext cx="247" cy="340"/>
              </a:xfrm>
              <a:custGeom>
                <a:avLst/>
                <a:gdLst>
                  <a:gd name="txL" fmla="*/ 0 w 1492"/>
                  <a:gd name="txT" fmla="*/ 0 h 2052"/>
                  <a:gd name="txR" fmla="*/ 1492 w 1492"/>
                  <a:gd name="txB" fmla="*/ 2052 h 2052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492" h="2052">
                    <a:moveTo>
                      <a:pt x="1492" y="373"/>
                    </a:moveTo>
                    <a:lnTo>
                      <a:pt x="1492" y="373"/>
                    </a:lnTo>
                    <a:lnTo>
                      <a:pt x="1491" y="354"/>
                    </a:lnTo>
                    <a:lnTo>
                      <a:pt x="1488" y="336"/>
                    </a:lnTo>
                    <a:lnTo>
                      <a:pt x="1483" y="316"/>
                    </a:lnTo>
                    <a:lnTo>
                      <a:pt x="1476" y="298"/>
                    </a:lnTo>
                    <a:lnTo>
                      <a:pt x="1469" y="280"/>
                    </a:lnTo>
                    <a:lnTo>
                      <a:pt x="1458" y="262"/>
                    </a:lnTo>
                    <a:lnTo>
                      <a:pt x="1447" y="245"/>
                    </a:lnTo>
                    <a:lnTo>
                      <a:pt x="1434" y="228"/>
                    </a:lnTo>
                    <a:lnTo>
                      <a:pt x="1418" y="211"/>
                    </a:lnTo>
                    <a:lnTo>
                      <a:pt x="1401" y="196"/>
                    </a:lnTo>
                    <a:lnTo>
                      <a:pt x="1385" y="180"/>
                    </a:lnTo>
                    <a:lnTo>
                      <a:pt x="1365" y="165"/>
                    </a:lnTo>
                    <a:lnTo>
                      <a:pt x="1344" y="150"/>
                    </a:lnTo>
                    <a:lnTo>
                      <a:pt x="1321" y="136"/>
                    </a:lnTo>
                    <a:lnTo>
                      <a:pt x="1298" y="122"/>
                    </a:lnTo>
                    <a:lnTo>
                      <a:pt x="1273" y="109"/>
                    </a:lnTo>
                    <a:lnTo>
                      <a:pt x="1247" y="97"/>
                    </a:lnTo>
                    <a:lnTo>
                      <a:pt x="1220" y="86"/>
                    </a:lnTo>
                    <a:lnTo>
                      <a:pt x="1193" y="74"/>
                    </a:lnTo>
                    <a:lnTo>
                      <a:pt x="1163" y="63"/>
                    </a:lnTo>
                    <a:lnTo>
                      <a:pt x="1133" y="54"/>
                    </a:lnTo>
                    <a:lnTo>
                      <a:pt x="1102" y="45"/>
                    </a:lnTo>
                    <a:lnTo>
                      <a:pt x="1070" y="36"/>
                    </a:lnTo>
                    <a:lnTo>
                      <a:pt x="1036" y="30"/>
                    </a:lnTo>
                    <a:lnTo>
                      <a:pt x="1002" y="22"/>
                    </a:lnTo>
                    <a:lnTo>
                      <a:pt x="967" y="17"/>
                    </a:lnTo>
                    <a:lnTo>
                      <a:pt x="933" y="12"/>
                    </a:lnTo>
                    <a:lnTo>
                      <a:pt x="896" y="8"/>
                    </a:lnTo>
                    <a:lnTo>
                      <a:pt x="860" y="4"/>
                    </a:lnTo>
                    <a:lnTo>
                      <a:pt x="822" y="1"/>
                    </a:lnTo>
                    <a:lnTo>
                      <a:pt x="785" y="0"/>
                    </a:lnTo>
                    <a:lnTo>
                      <a:pt x="746" y="0"/>
                    </a:lnTo>
                    <a:lnTo>
                      <a:pt x="707" y="0"/>
                    </a:lnTo>
                    <a:lnTo>
                      <a:pt x="670" y="1"/>
                    </a:lnTo>
                    <a:lnTo>
                      <a:pt x="632" y="4"/>
                    </a:lnTo>
                    <a:lnTo>
                      <a:pt x="596" y="8"/>
                    </a:lnTo>
                    <a:lnTo>
                      <a:pt x="560" y="12"/>
                    </a:lnTo>
                    <a:lnTo>
                      <a:pt x="525" y="17"/>
                    </a:lnTo>
                    <a:lnTo>
                      <a:pt x="490" y="22"/>
                    </a:lnTo>
                    <a:lnTo>
                      <a:pt x="456" y="30"/>
                    </a:lnTo>
                    <a:lnTo>
                      <a:pt x="422" y="36"/>
                    </a:lnTo>
                    <a:lnTo>
                      <a:pt x="390" y="45"/>
                    </a:lnTo>
                    <a:lnTo>
                      <a:pt x="359" y="54"/>
                    </a:lnTo>
                    <a:lnTo>
                      <a:pt x="329" y="63"/>
                    </a:lnTo>
                    <a:lnTo>
                      <a:pt x="299" y="74"/>
                    </a:lnTo>
                    <a:lnTo>
                      <a:pt x="272" y="86"/>
                    </a:lnTo>
                    <a:lnTo>
                      <a:pt x="245" y="97"/>
                    </a:lnTo>
                    <a:lnTo>
                      <a:pt x="219" y="109"/>
                    </a:lnTo>
                    <a:lnTo>
                      <a:pt x="194" y="122"/>
                    </a:lnTo>
                    <a:lnTo>
                      <a:pt x="171" y="136"/>
                    </a:lnTo>
                    <a:lnTo>
                      <a:pt x="148" y="150"/>
                    </a:lnTo>
                    <a:lnTo>
                      <a:pt x="127" y="165"/>
                    </a:lnTo>
                    <a:lnTo>
                      <a:pt x="107" y="180"/>
                    </a:lnTo>
                    <a:lnTo>
                      <a:pt x="91" y="196"/>
                    </a:lnTo>
                    <a:lnTo>
                      <a:pt x="74" y="211"/>
                    </a:lnTo>
                    <a:lnTo>
                      <a:pt x="58" y="228"/>
                    </a:lnTo>
                    <a:lnTo>
                      <a:pt x="45" y="245"/>
                    </a:lnTo>
                    <a:lnTo>
                      <a:pt x="34" y="262"/>
                    </a:lnTo>
                    <a:lnTo>
                      <a:pt x="23" y="280"/>
                    </a:lnTo>
                    <a:lnTo>
                      <a:pt x="16" y="298"/>
                    </a:lnTo>
                    <a:lnTo>
                      <a:pt x="9" y="316"/>
                    </a:lnTo>
                    <a:lnTo>
                      <a:pt x="4" y="336"/>
                    </a:lnTo>
                    <a:lnTo>
                      <a:pt x="1" y="354"/>
                    </a:lnTo>
                    <a:lnTo>
                      <a:pt x="0" y="373"/>
                    </a:lnTo>
                    <a:lnTo>
                      <a:pt x="1" y="396"/>
                    </a:lnTo>
                    <a:lnTo>
                      <a:pt x="6" y="420"/>
                    </a:lnTo>
                    <a:lnTo>
                      <a:pt x="5" y="420"/>
                    </a:lnTo>
                    <a:lnTo>
                      <a:pt x="376" y="1889"/>
                    </a:lnTo>
                    <a:lnTo>
                      <a:pt x="382" y="1906"/>
                    </a:lnTo>
                    <a:lnTo>
                      <a:pt x="391" y="1922"/>
                    </a:lnTo>
                    <a:lnTo>
                      <a:pt x="403" y="1938"/>
                    </a:lnTo>
                    <a:lnTo>
                      <a:pt x="417" y="1954"/>
                    </a:lnTo>
                    <a:lnTo>
                      <a:pt x="434" y="1968"/>
                    </a:lnTo>
                    <a:lnTo>
                      <a:pt x="453" y="1981"/>
                    </a:lnTo>
                    <a:lnTo>
                      <a:pt x="474" y="1994"/>
                    </a:lnTo>
                    <a:lnTo>
                      <a:pt x="499" y="2005"/>
                    </a:lnTo>
                    <a:lnTo>
                      <a:pt x="525" y="2016"/>
                    </a:lnTo>
                    <a:lnTo>
                      <a:pt x="552" y="2025"/>
                    </a:lnTo>
                    <a:lnTo>
                      <a:pt x="580" y="2033"/>
                    </a:lnTo>
                    <a:lnTo>
                      <a:pt x="611" y="2039"/>
                    </a:lnTo>
                    <a:lnTo>
                      <a:pt x="644" y="2044"/>
                    </a:lnTo>
                    <a:lnTo>
                      <a:pt x="676" y="2048"/>
                    </a:lnTo>
                    <a:lnTo>
                      <a:pt x="711" y="2051"/>
                    </a:lnTo>
                    <a:lnTo>
                      <a:pt x="746" y="2052"/>
                    </a:lnTo>
                    <a:lnTo>
                      <a:pt x="781" y="2051"/>
                    </a:lnTo>
                    <a:lnTo>
                      <a:pt x="816" y="2048"/>
                    </a:lnTo>
                    <a:lnTo>
                      <a:pt x="848" y="2044"/>
                    </a:lnTo>
                    <a:lnTo>
                      <a:pt x="881" y="2039"/>
                    </a:lnTo>
                    <a:lnTo>
                      <a:pt x="912" y="2033"/>
                    </a:lnTo>
                    <a:lnTo>
                      <a:pt x="940" y="2025"/>
                    </a:lnTo>
                    <a:lnTo>
                      <a:pt x="967" y="2016"/>
                    </a:lnTo>
                    <a:lnTo>
                      <a:pt x="993" y="2005"/>
                    </a:lnTo>
                    <a:lnTo>
                      <a:pt x="1018" y="1994"/>
                    </a:lnTo>
                    <a:lnTo>
                      <a:pt x="1039" y="1981"/>
                    </a:lnTo>
                    <a:lnTo>
                      <a:pt x="1058" y="1968"/>
                    </a:lnTo>
                    <a:lnTo>
                      <a:pt x="1075" y="1954"/>
                    </a:lnTo>
                    <a:lnTo>
                      <a:pt x="1089" y="1938"/>
                    </a:lnTo>
                    <a:lnTo>
                      <a:pt x="1101" y="1922"/>
                    </a:lnTo>
                    <a:lnTo>
                      <a:pt x="1110" y="1906"/>
                    </a:lnTo>
                    <a:lnTo>
                      <a:pt x="1116" y="1889"/>
                    </a:lnTo>
                    <a:lnTo>
                      <a:pt x="1487" y="420"/>
                    </a:lnTo>
                    <a:lnTo>
                      <a:pt x="1486" y="420"/>
                    </a:lnTo>
                    <a:lnTo>
                      <a:pt x="1491" y="396"/>
                    </a:lnTo>
                    <a:lnTo>
                      <a:pt x="1492" y="37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69696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969696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65" name="Freeform 101"/>
              <p:cNvSpPr>
                <a:spLocks noEditPoints="1"/>
              </p:cNvSpPr>
              <p:nvPr/>
            </p:nvSpPr>
            <p:spPr>
              <a:xfrm>
                <a:off x="0" y="0"/>
                <a:ext cx="247" cy="124"/>
              </a:xfrm>
              <a:custGeom>
                <a:avLst/>
                <a:gdLst>
                  <a:gd name="txL" fmla="*/ 0 w 1492"/>
                  <a:gd name="txT" fmla="*/ 0 h 746"/>
                  <a:gd name="txR" fmla="*/ 1492 w 1492"/>
                  <a:gd name="txB" fmla="*/ 746 h 746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492" h="746">
                    <a:moveTo>
                      <a:pt x="746" y="0"/>
                    </a:moveTo>
                    <a:lnTo>
                      <a:pt x="746" y="0"/>
                    </a:lnTo>
                    <a:lnTo>
                      <a:pt x="707" y="0"/>
                    </a:lnTo>
                    <a:lnTo>
                      <a:pt x="670" y="1"/>
                    </a:lnTo>
                    <a:lnTo>
                      <a:pt x="632" y="4"/>
                    </a:lnTo>
                    <a:lnTo>
                      <a:pt x="596" y="8"/>
                    </a:lnTo>
                    <a:lnTo>
                      <a:pt x="560" y="12"/>
                    </a:lnTo>
                    <a:lnTo>
                      <a:pt x="525" y="17"/>
                    </a:lnTo>
                    <a:lnTo>
                      <a:pt x="490" y="22"/>
                    </a:lnTo>
                    <a:lnTo>
                      <a:pt x="456" y="30"/>
                    </a:lnTo>
                    <a:lnTo>
                      <a:pt x="422" y="36"/>
                    </a:lnTo>
                    <a:lnTo>
                      <a:pt x="390" y="45"/>
                    </a:lnTo>
                    <a:lnTo>
                      <a:pt x="359" y="54"/>
                    </a:lnTo>
                    <a:lnTo>
                      <a:pt x="329" y="63"/>
                    </a:lnTo>
                    <a:lnTo>
                      <a:pt x="299" y="74"/>
                    </a:lnTo>
                    <a:lnTo>
                      <a:pt x="272" y="86"/>
                    </a:lnTo>
                    <a:lnTo>
                      <a:pt x="245" y="97"/>
                    </a:lnTo>
                    <a:lnTo>
                      <a:pt x="219" y="109"/>
                    </a:lnTo>
                    <a:lnTo>
                      <a:pt x="194" y="122"/>
                    </a:lnTo>
                    <a:lnTo>
                      <a:pt x="171" y="136"/>
                    </a:lnTo>
                    <a:lnTo>
                      <a:pt x="148" y="150"/>
                    </a:lnTo>
                    <a:lnTo>
                      <a:pt x="127" y="165"/>
                    </a:lnTo>
                    <a:lnTo>
                      <a:pt x="107" y="180"/>
                    </a:lnTo>
                    <a:lnTo>
                      <a:pt x="91" y="196"/>
                    </a:lnTo>
                    <a:lnTo>
                      <a:pt x="74" y="211"/>
                    </a:lnTo>
                    <a:lnTo>
                      <a:pt x="58" y="228"/>
                    </a:lnTo>
                    <a:lnTo>
                      <a:pt x="45" y="245"/>
                    </a:lnTo>
                    <a:lnTo>
                      <a:pt x="34" y="262"/>
                    </a:lnTo>
                    <a:lnTo>
                      <a:pt x="23" y="280"/>
                    </a:lnTo>
                    <a:lnTo>
                      <a:pt x="16" y="298"/>
                    </a:lnTo>
                    <a:lnTo>
                      <a:pt x="9" y="316"/>
                    </a:lnTo>
                    <a:lnTo>
                      <a:pt x="4" y="336"/>
                    </a:lnTo>
                    <a:lnTo>
                      <a:pt x="1" y="354"/>
                    </a:lnTo>
                    <a:lnTo>
                      <a:pt x="0" y="373"/>
                    </a:lnTo>
                    <a:lnTo>
                      <a:pt x="1" y="393"/>
                    </a:lnTo>
                    <a:lnTo>
                      <a:pt x="4" y="411"/>
                    </a:lnTo>
                    <a:lnTo>
                      <a:pt x="9" y="430"/>
                    </a:lnTo>
                    <a:lnTo>
                      <a:pt x="16" y="448"/>
                    </a:lnTo>
                    <a:lnTo>
                      <a:pt x="23" y="466"/>
                    </a:lnTo>
                    <a:lnTo>
                      <a:pt x="34" y="485"/>
                    </a:lnTo>
                    <a:lnTo>
                      <a:pt x="45" y="501"/>
                    </a:lnTo>
                    <a:lnTo>
                      <a:pt x="58" y="518"/>
                    </a:lnTo>
                    <a:lnTo>
                      <a:pt x="74" y="535"/>
                    </a:lnTo>
                    <a:lnTo>
                      <a:pt x="91" y="551"/>
                    </a:lnTo>
                    <a:lnTo>
                      <a:pt x="107" y="566"/>
                    </a:lnTo>
                    <a:lnTo>
                      <a:pt x="127" y="582"/>
                    </a:lnTo>
                    <a:lnTo>
                      <a:pt x="148" y="596"/>
                    </a:lnTo>
                    <a:lnTo>
                      <a:pt x="171" y="610"/>
                    </a:lnTo>
                    <a:lnTo>
                      <a:pt x="194" y="624"/>
                    </a:lnTo>
                    <a:lnTo>
                      <a:pt x="219" y="637"/>
                    </a:lnTo>
                    <a:lnTo>
                      <a:pt x="245" y="649"/>
                    </a:lnTo>
                    <a:lnTo>
                      <a:pt x="272" y="661"/>
                    </a:lnTo>
                    <a:lnTo>
                      <a:pt x="299" y="672"/>
                    </a:lnTo>
                    <a:lnTo>
                      <a:pt x="329" y="683"/>
                    </a:lnTo>
                    <a:lnTo>
                      <a:pt x="359" y="692"/>
                    </a:lnTo>
                    <a:lnTo>
                      <a:pt x="390" y="701"/>
                    </a:lnTo>
                    <a:lnTo>
                      <a:pt x="422" y="710"/>
                    </a:lnTo>
                    <a:lnTo>
                      <a:pt x="456" y="716"/>
                    </a:lnTo>
                    <a:lnTo>
                      <a:pt x="490" y="724"/>
                    </a:lnTo>
                    <a:lnTo>
                      <a:pt x="525" y="729"/>
                    </a:lnTo>
                    <a:lnTo>
                      <a:pt x="560" y="735"/>
                    </a:lnTo>
                    <a:lnTo>
                      <a:pt x="596" y="738"/>
                    </a:lnTo>
                    <a:lnTo>
                      <a:pt x="632" y="742"/>
                    </a:lnTo>
                    <a:lnTo>
                      <a:pt x="670" y="745"/>
                    </a:lnTo>
                    <a:lnTo>
                      <a:pt x="707" y="746"/>
                    </a:lnTo>
                    <a:lnTo>
                      <a:pt x="746" y="746"/>
                    </a:lnTo>
                    <a:lnTo>
                      <a:pt x="785" y="746"/>
                    </a:lnTo>
                    <a:lnTo>
                      <a:pt x="822" y="745"/>
                    </a:lnTo>
                    <a:lnTo>
                      <a:pt x="860" y="742"/>
                    </a:lnTo>
                    <a:lnTo>
                      <a:pt x="896" y="738"/>
                    </a:lnTo>
                    <a:lnTo>
                      <a:pt x="933" y="735"/>
                    </a:lnTo>
                    <a:lnTo>
                      <a:pt x="967" y="729"/>
                    </a:lnTo>
                    <a:lnTo>
                      <a:pt x="1002" y="724"/>
                    </a:lnTo>
                    <a:lnTo>
                      <a:pt x="1036" y="716"/>
                    </a:lnTo>
                    <a:lnTo>
                      <a:pt x="1070" y="710"/>
                    </a:lnTo>
                    <a:lnTo>
                      <a:pt x="1102" y="701"/>
                    </a:lnTo>
                    <a:lnTo>
                      <a:pt x="1133" y="692"/>
                    </a:lnTo>
                    <a:lnTo>
                      <a:pt x="1163" y="683"/>
                    </a:lnTo>
                    <a:lnTo>
                      <a:pt x="1193" y="672"/>
                    </a:lnTo>
                    <a:lnTo>
                      <a:pt x="1220" y="661"/>
                    </a:lnTo>
                    <a:lnTo>
                      <a:pt x="1247" y="649"/>
                    </a:lnTo>
                    <a:lnTo>
                      <a:pt x="1273" y="637"/>
                    </a:lnTo>
                    <a:lnTo>
                      <a:pt x="1298" y="624"/>
                    </a:lnTo>
                    <a:lnTo>
                      <a:pt x="1321" y="610"/>
                    </a:lnTo>
                    <a:lnTo>
                      <a:pt x="1344" y="596"/>
                    </a:lnTo>
                    <a:lnTo>
                      <a:pt x="1365" y="582"/>
                    </a:lnTo>
                    <a:lnTo>
                      <a:pt x="1385" y="566"/>
                    </a:lnTo>
                    <a:lnTo>
                      <a:pt x="1401" y="551"/>
                    </a:lnTo>
                    <a:lnTo>
                      <a:pt x="1418" y="535"/>
                    </a:lnTo>
                    <a:lnTo>
                      <a:pt x="1434" y="518"/>
                    </a:lnTo>
                    <a:lnTo>
                      <a:pt x="1447" y="501"/>
                    </a:lnTo>
                    <a:lnTo>
                      <a:pt x="1458" y="485"/>
                    </a:lnTo>
                    <a:lnTo>
                      <a:pt x="1469" y="466"/>
                    </a:lnTo>
                    <a:lnTo>
                      <a:pt x="1476" y="448"/>
                    </a:lnTo>
                    <a:lnTo>
                      <a:pt x="1483" y="430"/>
                    </a:lnTo>
                    <a:lnTo>
                      <a:pt x="1488" y="411"/>
                    </a:lnTo>
                    <a:lnTo>
                      <a:pt x="1491" y="393"/>
                    </a:lnTo>
                    <a:lnTo>
                      <a:pt x="1492" y="373"/>
                    </a:lnTo>
                    <a:lnTo>
                      <a:pt x="1491" y="354"/>
                    </a:lnTo>
                    <a:lnTo>
                      <a:pt x="1488" y="336"/>
                    </a:lnTo>
                    <a:lnTo>
                      <a:pt x="1483" y="316"/>
                    </a:lnTo>
                    <a:lnTo>
                      <a:pt x="1476" y="298"/>
                    </a:lnTo>
                    <a:lnTo>
                      <a:pt x="1469" y="280"/>
                    </a:lnTo>
                    <a:lnTo>
                      <a:pt x="1458" y="262"/>
                    </a:lnTo>
                    <a:lnTo>
                      <a:pt x="1447" y="245"/>
                    </a:lnTo>
                    <a:lnTo>
                      <a:pt x="1434" y="228"/>
                    </a:lnTo>
                    <a:lnTo>
                      <a:pt x="1418" y="211"/>
                    </a:lnTo>
                    <a:lnTo>
                      <a:pt x="1401" y="196"/>
                    </a:lnTo>
                    <a:lnTo>
                      <a:pt x="1385" y="180"/>
                    </a:lnTo>
                    <a:lnTo>
                      <a:pt x="1365" y="165"/>
                    </a:lnTo>
                    <a:lnTo>
                      <a:pt x="1344" y="150"/>
                    </a:lnTo>
                    <a:lnTo>
                      <a:pt x="1321" y="136"/>
                    </a:lnTo>
                    <a:lnTo>
                      <a:pt x="1298" y="122"/>
                    </a:lnTo>
                    <a:lnTo>
                      <a:pt x="1273" y="109"/>
                    </a:lnTo>
                    <a:lnTo>
                      <a:pt x="1247" y="97"/>
                    </a:lnTo>
                    <a:lnTo>
                      <a:pt x="1220" y="86"/>
                    </a:lnTo>
                    <a:lnTo>
                      <a:pt x="1193" y="74"/>
                    </a:lnTo>
                    <a:lnTo>
                      <a:pt x="1163" y="63"/>
                    </a:lnTo>
                    <a:lnTo>
                      <a:pt x="1133" y="54"/>
                    </a:lnTo>
                    <a:lnTo>
                      <a:pt x="1102" y="45"/>
                    </a:lnTo>
                    <a:lnTo>
                      <a:pt x="1070" y="36"/>
                    </a:lnTo>
                    <a:lnTo>
                      <a:pt x="1036" y="30"/>
                    </a:lnTo>
                    <a:lnTo>
                      <a:pt x="1002" y="22"/>
                    </a:lnTo>
                    <a:lnTo>
                      <a:pt x="967" y="17"/>
                    </a:lnTo>
                    <a:lnTo>
                      <a:pt x="933" y="12"/>
                    </a:lnTo>
                    <a:lnTo>
                      <a:pt x="896" y="8"/>
                    </a:lnTo>
                    <a:lnTo>
                      <a:pt x="860" y="4"/>
                    </a:lnTo>
                    <a:lnTo>
                      <a:pt x="822" y="1"/>
                    </a:lnTo>
                    <a:lnTo>
                      <a:pt x="785" y="0"/>
                    </a:lnTo>
                    <a:lnTo>
                      <a:pt x="746" y="0"/>
                    </a:lnTo>
                    <a:close/>
                    <a:moveTo>
                      <a:pt x="746" y="723"/>
                    </a:moveTo>
                    <a:lnTo>
                      <a:pt x="746" y="723"/>
                    </a:lnTo>
                    <a:lnTo>
                      <a:pt x="710" y="723"/>
                    </a:lnTo>
                    <a:lnTo>
                      <a:pt x="675" y="722"/>
                    </a:lnTo>
                    <a:lnTo>
                      <a:pt x="640" y="719"/>
                    </a:lnTo>
                    <a:lnTo>
                      <a:pt x="605" y="716"/>
                    </a:lnTo>
                    <a:lnTo>
                      <a:pt x="571" y="713"/>
                    </a:lnTo>
                    <a:lnTo>
                      <a:pt x="537" y="707"/>
                    </a:lnTo>
                    <a:lnTo>
                      <a:pt x="505" y="702"/>
                    </a:lnTo>
                    <a:lnTo>
                      <a:pt x="474" y="696"/>
                    </a:lnTo>
                    <a:lnTo>
                      <a:pt x="443" y="689"/>
                    </a:lnTo>
                    <a:lnTo>
                      <a:pt x="413" y="681"/>
                    </a:lnTo>
                    <a:lnTo>
                      <a:pt x="383" y="672"/>
                    </a:lnTo>
                    <a:lnTo>
                      <a:pt x="355" y="663"/>
                    </a:lnTo>
                    <a:lnTo>
                      <a:pt x="328" y="654"/>
                    </a:lnTo>
                    <a:lnTo>
                      <a:pt x="302" y="644"/>
                    </a:lnTo>
                    <a:lnTo>
                      <a:pt x="276" y="632"/>
                    </a:lnTo>
                    <a:lnTo>
                      <a:pt x="251" y="621"/>
                    </a:lnTo>
                    <a:lnTo>
                      <a:pt x="228" y="609"/>
                    </a:lnTo>
                    <a:lnTo>
                      <a:pt x="206" y="596"/>
                    </a:lnTo>
                    <a:lnTo>
                      <a:pt x="185" y="583"/>
                    </a:lnTo>
                    <a:lnTo>
                      <a:pt x="166" y="569"/>
                    </a:lnTo>
                    <a:lnTo>
                      <a:pt x="148" y="554"/>
                    </a:lnTo>
                    <a:lnTo>
                      <a:pt x="131" y="540"/>
                    </a:lnTo>
                    <a:lnTo>
                      <a:pt x="115" y="525"/>
                    </a:lnTo>
                    <a:lnTo>
                      <a:pt x="101" y="509"/>
                    </a:lnTo>
                    <a:lnTo>
                      <a:pt x="89" y="494"/>
                    </a:lnTo>
                    <a:lnTo>
                      <a:pt x="78" y="477"/>
                    </a:lnTo>
                    <a:lnTo>
                      <a:pt x="69" y="461"/>
                    </a:lnTo>
                    <a:lnTo>
                      <a:pt x="61" y="444"/>
                    </a:lnTo>
                    <a:lnTo>
                      <a:pt x="54" y="426"/>
                    </a:lnTo>
                    <a:lnTo>
                      <a:pt x="51" y="409"/>
                    </a:lnTo>
                    <a:lnTo>
                      <a:pt x="48" y="391"/>
                    </a:lnTo>
                    <a:lnTo>
                      <a:pt x="47" y="373"/>
                    </a:lnTo>
                    <a:lnTo>
                      <a:pt x="48" y="355"/>
                    </a:lnTo>
                    <a:lnTo>
                      <a:pt x="51" y="337"/>
                    </a:lnTo>
                    <a:lnTo>
                      <a:pt x="54" y="320"/>
                    </a:lnTo>
                    <a:lnTo>
                      <a:pt x="61" y="302"/>
                    </a:lnTo>
                    <a:lnTo>
                      <a:pt x="69" y="285"/>
                    </a:lnTo>
                    <a:lnTo>
                      <a:pt x="78" y="269"/>
                    </a:lnTo>
                    <a:lnTo>
                      <a:pt x="89" y="253"/>
                    </a:lnTo>
                    <a:lnTo>
                      <a:pt x="101" y="237"/>
                    </a:lnTo>
                    <a:lnTo>
                      <a:pt x="115" y="222"/>
                    </a:lnTo>
                    <a:lnTo>
                      <a:pt x="131" y="206"/>
                    </a:lnTo>
                    <a:lnTo>
                      <a:pt x="148" y="192"/>
                    </a:lnTo>
                    <a:lnTo>
                      <a:pt x="166" y="177"/>
                    </a:lnTo>
                    <a:lnTo>
                      <a:pt x="185" y="163"/>
                    </a:lnTo>
                    <a:lnTo>
                      <a:pt x="206" y="150"/>
                    </a:lnTo>
                    <a:lnTo>
                      <a:pt x="228" y="137"/>
                    </a:lnTo>
                    <a:lnTo>
                      <a:pt x="251" y="126"/>
                    </a:lnTo>
                    <a:lnTo>
                      <a:pt x="276" y="114"/>
                    </a:lnTo>
                    <a:lnTo>
                      <a:pt x="302" y="102"/>
                    </a:lnTo>
                    <a:lnTo>
                      <a:pt x="328" y="92"/>
                    </a:lnTo>
                    <a:lnTo>
                      <a:pt x="355" y="83"/>
                    </a:lnTo>
                    <a:lnTo>
                      <a:pt x="383" y="74"/>
                    </a:lnTo>
                    <a:lnTo>
                      <a:pt x="413" y="65"/>
                    </a:lnTo>
                    <a:lnTo>
                      <a:pt x="443" y="57"/>
                    </a:lnTo>
                    <a:lnTo>
                      <a:pt x="474" y="51"/>
                    </a:lnTo>
                    <a:lnTo>
                      <a:pt x="505" y="44"/>
                    </a:lnTo>
                    <a:lnTo>
                      <a:pt x="537" y="39"/>
                    </a:lnTo>
                    <a:lnTo>
                      <a:pt x="571" y="34"/>
                    </a:lnTo>
                    <a:lnTo>
                      <a:pt x="605" y="30"/>
                    </a:lnTo>
                    <a:lnTo>
                      <a:pt x="640" y="27"/>
                    </a:lnTo>
                    <a:lnTo>
                      <a:pt x="675" y="25"/>
                    </a:lnTo>
                    <a:lnTo>
                      <a:pt x="710" y="23"/>
                    </a:lnTo>
                    <a:lnTo>
                      <a:pt x="746" y="23"/>
                    </a:lnTo>
                    <a:lnTo>
                      <a:pt x="782" y="23"/>
                    </a:lnTo>
                    <a:lnTo>
                      <a:pt x="817" y="25"/>
                    </a:lnTo>
                    <a:lnTo>
                      <a:pt x="852" y="27"/>
                    </a:lnTo>
                    <a:lnTo>
                      <a:pt x="887" y="30"/>
                    </a:lnTo>
                    <a:lnTo>
                      <a:pt x="921" y="34"/>
                    </a:lnTo>
                    <a:lnTo>
                      <a:pt x="955" y="39"/>
                    </a:lnTo>
                    <a:lnTo>
                      <a:pt x="987" y="44"/>
                    </a:lnTo>
                    <a:lnTo>
                      <a:pt x="1018" y="51"/>
                    </a:lnTo>
                    <a:lnTo>
                      <a:pt x="1049" y="57"/>
                    </a:lnTo>
                    <a:lnTo>
                      <a:pt x="1079" y="65"/>
                    </a:lnTo>
                    <a:lnTo>
                      <a:pt x="1109" y="74"/>
                    </a:lnTo>
                    <a:lnTo>
                      <a:pt x="1137" y="83"/>
                    </a:lnTo>
                    <a:lnTo>
                      <a:pt x="1164" y="92"/>
                    </a:lnTo>
                    <a:lnTo>
                      <a:pt x="1190" y="102"/>
                    </a:lnTo>
                    <a:lnTo>
                      <a:pt x="1216" y="114"/>
                    </a:lnTo>
                    <a:lnTo>
                      <a:pt x="1241" y="126"/>
                    </a:lnTo>
                    <a:lnTo>
                      <a:pt x="1264" y="137"/>
                    </a:lnTo>
                    <a:lnTo>
                      <a:pt x="1286" y="150"/>
                    </a:lnTo>
                    <a:lnTo>
                      <a:pt x="1307" y="163"/>
                    </a:lnTo>
                    <a:lnTo>
                      <a:pt x="1326" y="177"/>
                    </a:lnTo>
                    <a:lnTo>
                      <a:pt x="1344" y="192"/>
                    </a:lnTo>
                    <a:lnTo>
                      <a:pt x="1361" y="206"/>
                    </a:lnTo>
                    <a:lnTo>
                      <a:pt x="1377" y="222"/>
                    </a:lnTo>
                    <a:lnTo>
                      <a:pt x="1391" y="237"/>
                    </a:lnTo>
                    <a:lnTo>
                      <a:pt x="1403" y="253"/>
                    </a:lnTo>
                    <a:lnTo>
                      <a:pt x="1414" y="269"/>
                    </a:lnTo>
                    <a:lnTo>
                      <a:pt x="1423" y="285"/>
                    </a:lnTo>
                    <a:lnTo>
                      <a:pt x="1431" y="302"/>
                    </a:lnTo>
                    <a:lnTo>
                      <a:pt x="1438" y="320"/>
                    </a:lnTo>
                    <a:lnTo>
                      <a:pt x="1441" y="337"/>
                    </a:lnTo>
                    <a:lnTo>
                      <a:pt x="1444" y="355"/>
                    </a:lnTo>
                    <a:lnTo>
                      <a:pt x="1445" y="373"/>
                    </a:lnTo>
                    <a:lnTo>
                      <a:pt x="1444" y="391"/>
                    </a:lnTo>
                    <a:lnTo>
                      <a:pt x="1441" y="409"/>
                    </a:lnTo>
                    <a:lnTo>
                      <a:pt x="1438" y="426"/>
                    </a:lnTo>
                    <a:lnTo>
                      <a:pt x="1431" y="444"/>
                    </a:lnTo>
                    <a:lnTo>
                      <a:pt x="1423" y="461"/>
                    </a:lnTo>
                    <a:lnTo>
                      <a:pt x="1414" y="477"/>
                    </a:lnTo>
                    <a:lnTo>
                      <a:pt x="1403" y="494"/>
                    </a:lnTo>
                    <a:lnTo>
                      <a:pt x="1391" y="509"/>
                    </a:lnTo>
                    <a:lnTo>
                      <a:pt x="1377" y="525"/>
                    </a:lnTo>
                    <a:lnTo>
                      <a:pt x="1361" y="540"/>
                    </a:lnTo>
                    <a:lnTo>
                      <a:pt x="1344" y="554"/>
                    </a:lnTo>
                    <a:lnTo>
                      <a:pt x="1326" y="569"/>
                    </a:lnTo>
                    <a:lnTo>
                      <a:pt x="1307" y="583"/>
                    </a:lnTo>
                    <a:lnTo>
                      <a:pt x="1286" y="596"/>
                    </a:lnTo>
                    <a:lnTo>
                      <a:pt x="1264" y="609"/>
                    </a:lnTo>
                    <a:lnTo>
                      <a:pt x="1241" y="621"/>
                    </a:lnTo>
                    <a:lnTo>
                      <a:pt x="1216" y="632"/>
                    </a:lnTo>
                    <a:lnTo>
                      <a:pt x="1190" y="644"/>
                    </a:lnTo>
                    <a:lnTo>
                      <a:pt x="1164" y="654"/>
                    </a:lnTo>
                    <a:lnTo>
                      <a:pt x="1137" y="663"/>
                    </a:lnTo>
                    <a:lnTo>
                      <a:pt x="1109" y="672"/>
                    </a:lnTo>
                    <a:lnTo>
                      <a:pt x="1079" y="681"/>
                    </a:lnTo>
                    <a:lnTo>
                      <a:pt x="1049" y="689"/>
                    </a:lnTo>
                    <a:lnTo>
                      <a:pt x="1018" y="696"/>
                    </a:lnTo>
                    <a:lnTo>
                      <a:pt x="987" y="702"/>
                    </a:lnTo>
                    <a:lnTo>
                      <a:pt x="955" y="707"/>
                    </a:lnTo>
                    <a:lnTo>
                      <a:pt x="921" y="713"/>
                    </a:lnTo>
                    <a:lnTo>
                      <a:pt x="887" y="716"/>
                    </a:lnTo>
                    <a:lnTo>
                      <a:pt x="852" y="719"/>
                    </a:lnTo>
                    <a:lnTo>
                      <a:pt x="817" y="722"/>
                    </a:lnTo>
                    <a:lnTo>
                      <a:pt x="782" y="723"/>
                    </a:lnTo>
                    <a:lnTo>
                      <a:pt x="746" y="723"/>
                    </a:lnTo>
                    <a:close/>
                  </a:path>
                </a:pathLst>
              </a:custGeom>
              <a:solidFill>
                <a:srgbClr val="EAEAEA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66" name="Freeform 102"/>
              <p:cNvSpPr/>
              <p:nvPr/>
            </p:nvSpPr>
            <p:spPr>
              <a:xfrm>
                <a:off x="8" y="4"/>
                <a:ext cx="231" cy="116"/>
              </a:xfrm>
              <a:custGeom>
                <a:avLst/>
                <a:gdLst>
                  <a:gd name="txL" fmla="*/ 0 w 1398"/>
                  <a:gd name="txT" fmla="*/ 0 h 700"/>
                  <a:gd name="txR" fmla="*/ 1398 w 1398"/>
                  <a:gd name="txB" fmla="*/ 700 h 7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398" h="700">
                    <a:moveTo>
                      <a:pt x="1398" y="350"/>
                    </a:moveTo>
                    <a:lnTo>
                      <a:pt x="1398" y="350"/>
                    </a:lnTo>
                    <a:lnTo>
                      <a:pt x="1397" y="368"/>
                    </a:lnTo>
                    <a:lnTo>
                      <a:pt x="1394" y="386"/>
                    </a:lnTo>
                    <a:lnTo>
                      <a:pt x="1391" y="403"/>
                    </a:lnTo>
                    <a:lnTo>
                      <a:pt x="1384" y="421"/>
                    </a:lnTo>
                    <a:lnTo>
                      <a:pt x="1376" y="438"/>
                    </a:lnTo>
                    <a:lnTo>
                      <a:pt x="1367" y="454"/>
                    </a:lnTo>
                    <a:lnTo>
                      <a:pt x="1356" y="471"/>
                    </a:lnTo>
                    <a:lnTo>
                      <a:pt x="1344" y="486"/>
                    </a:lnTo>
                    <a:lnTo>
                      <a:pt x="1330" y="502"/>
                    </a:lnTo>
                    <a:lnTo>
                      <a:pt x="1314" y="517"/>
                    </a:lnTo>
                    <a:lnTo>
                      <a:pt x="1297" y="531"/>
                    </a:lnTo>
                    <a:lnTo>
                      <a:pt x="1279" y="546"/>
                    </a:lnTo>
                    <a:lnTo>
                      <a:pt x="1260" y="560"/>
                    </a:lnTo>
                    <a:lnTo>
                      <a:pt x="1239" y="573"/>
                    </a:lnTo>
                    <a:lnTo>
                      <a:pt x="1217" y="586"/>
                    </a:lnTo>
                    <a:lnTo>
                      <a:pt x="1194" y="598"/>
                    </a:lnTo>
                    <a:lnTo>
                      <a:pt x="1169" y="609"/>
                    </a:lnTo>
                    <a:lnTo>
                      <a:pt x="1143" y="621"/>
                    </a:lnTo>
                    <a:lnTo>
                      <a:pt x="1117" y="631"/>
                    </a:lnTo>
                    <a:lnTo>
                      <a:pt x="1090" y="640"/>
                    </a:lnTo>
                    <a:lnTo>
                      <a:pt x="1062" y="649"/>
                    </a:lnTo>
                    <a:lnTo>
                      <a:pt x="1032" y="658"/>
                    </a:lnTo>
                    <a:lnTo>
                      <a:pt x="1002" y="666"/>
                    </a:lnTo>
                    <a:lnTo>
                      <a:pt x="971" y="673"/>
                    </a:lnTo>
                    <a:lnTo>
                      <a:pt x="940" y="679"/>
                    </a:lnTo>
                    <a:lnTo>
                      <a:pt x="908" y="684"/>
                    </a:lnTo>
                    <a:lnTo>
                      <a:pt x="874" y="690"/>
                    </a:lnTo>
                    <a:lnTo>
                      <a:pt x="840" y="693"/>
                    </a:lnTo>
                    <a:lnTo>
                      <a:pt x="805" y="696"/>
                    </a:lnTo>
                    <a:lnTo>
                      <a:pt x="770" y="699"/>
                    </a:lnTo>
                    <a:lnTo>
                      <a:pt x="735" y="700"/>
                    </a:lnTo>
                    <a:lnTo>
                      <a:pt x="699" y="700"/>
                    </a:lnTo>
                    <a:lnTo>
                      <a:pt x="663" y="700"/>
                    </a:lnTo>
                    <a:lnTo>
                      <a:pt x="628" y="699"/>
                    </a:lnTo>
                    <a:lnTo>
                      <a:pt x="593" y="696"/>
                    </a:lnTo>
                    <a:lnTo>
                      <a:pt x="558" y="693"/>
                    </a:lnTo>
                    <a:lnTo>
                      <a:pt x="524" y="690"/>
                    </a:lnTo>
                    <a:lnTo>
                      <a:pt x="490" y="684"/>
                    </a:lnTo>
                    <a:lnTo>
                      <a:pt x="458" y="679"/>
                    </a:lnTo>
                    <a:lnTo>
                      <a:pt x="427" y="673"/>
                    </a:lnTo>
                    <a:lnTo>
                      <a:pt x="396" y="666"/>
                    </a:lnTo>
                    <a:lnTo>
                      <a:pt x="366" y="658"/>
                    </a:lnTo>
                    <a:lnTo>
                      <a:pt x="336" y="649"/>
                    </a:lnTo>
                    <a:lnTo>
                      <a:pt x="308" y="640"/>
                    </a:lnTo>
                    <a:lnTo>
                      <a:pt x="281" y="631"/>
                    </a:lnTo>
                    <a:lnTo>
                      <a:pt x="255" y="621"/>
                    </a:lnTo>
                    <a:lnTo>
                      <a:pt x="229" y="609"/>
                    </a:lnTo>
                    <a:lnTo>
                      <a:pt x="204" y="598"/>
                    </a:lnTo>
                    <a:lnTo>
                      <a:pt x="181" y="586"/>
                    </a:lnTo>
                    <a:lnTo>
                      <a:pt x="159" y="573"/>
                    </a:lnTo>
                    <a:lnTo>
                      <a:pt x="138" y="560"/>
                    </a:lnTo>
                    <a:lnTo>
                      <a:pt x="119" y="546"/>
                    </a:lnTo>
                    <a:lnTo>
                      <a:pt x="101" y="531"/>
                    </a:lnTo>
                    <a:lnTo>
                      <a:pt x="84" y="517"/>
                    </a:lnTo>
                    <a:lnTo>
                      <a:pt x="68" y="502"/>
                    </a:lnTo>
                    <a:lnTo>
                      <a:pt x="54" y="486"/>
                    </a:lnTo>
                    <a:lnTo>
                      <a:pt x="42" y="471"/>
                    </a:lnTo>
                    <a:lnTo>
                      <a:pt x="31" y="454"/>
                    </a:lnTo>
                    <a:lnTo>
                      <a:pt x="22" y="438"/>
                    </a:lnTo>
                    <a:lnTo>
                      <a:pt x="14" y="421"/>
                    </a:lnTo>
                    <a:lnTo>
                      <a:pt x="7" y="403"/>
                    </a:lnTo>
                    <a:lnTo>
                      <a:pt x="4" y="386"/>
                    </a:lnTo>
                    <a:lnTo>
                      <a:pt x="1" y="368"/>
                    </a:lnTo>
                    <a:lnTo>
                      <a:pt x="0" y="350"/>
                    </a:lnTo>
                    <a:lnTo>
                      <a:pt x="1" y="332"/>
                    </a:lnTo>
                    <a:lnTo>
                      <a:pt x="4" y="314"/>
                    </a:lnTo>
                    <a:lnTo>
                      <a:pt x="7" y="297"/>
                    </a:lnTo>
                    <a:lnTo>
                      <a:pt x="14" y="279"/>
                    </a:lnTo>
                    <a:lnTo>
                      <a:pt x="22" y="262"/>
                    </a:lnTo>
                    <a:lnTo>
                      <a:pt x="31" y="246"/>
                    </a:lnTo>
                    <a:lnTo>
                      <a:pt x="42" y="230"/>
                    </a:lnTo>
                    <a:lnTo>
                      <a:pt x="54" y="214"/>
                    </a:lnTo>
                    <a:lnTo>
                      <a:pt x="68" y="199"/>
                    </a:lnTo>
                    <a:lnTo>
                      <a:pt x="84" y="183"/>
                    </a:lnTo>
                    <a:lnTo>
                      <a:pt x="101" y="169"/>
                    </a:lnTo>
                    <a:lnTo>
                      <a:pt x="119" y="154"/>
                    </a:lnTo>
                    <a:lnTo>
                      <a:pt x="138" y="140"/>
                    </a:lnTo>
                    <a:lnTo>
                      <a:pt x="159" y="127"/>
                    </a:lnTo>
                    <a:lnTo>
                      <a:pt x="181" y="114"/>
                    </a:lnTo>
                    <a:lnTo>
                      <a:pt x="204" y="103"/>
                    </a:lnTo>
                    <a:lnTo>
                      <a:pt x="229" y="91"/>
                    </a:lnTo>
                    <a:lnTo>
                      <a:pt x="255" y="79"/>
                    </a:lnTo>
                    <a:lnTo>
                      <a:pt x="281" y="69"/>
                    </a:lnTo>
                    <a:lnTo>
                      <a:pt x="308" y="60"/>
                    </a:lnTo>
                    <a:lnTo>
                      <a:pt x="336" y="51"/>
                    </a:lnTo>
                    <a:lnTo>
                      <a:pt x="366" y="42"/>
                    </a:lnTo>
                    <a:lnTo>
                      <a:pt x="396" y="34"/>
                    </a:lnTo>
                    <a:lnTo>
                      <a:pt x="427" y="28"/>
                    </a:lnTo>
                    <a:lnTo>
                      <a:pt x="458" y="21"/>
                    </a:lnTo>
                    <a:lnTo>
                      <a:pt x="490" y="16"/>
                    </a:lnTo>
                    <a:lnTo>
                      <a:pt x="524" y="11"/>
                    </a:lnTo>
                    <a:lnTo>
                      <a:pt x="558" y="7"/>
                    </a:lnTo>
                    <a:lnTo>
                      <a:pt x="593" y="4"/>
                    </a:lnTo>
                    <a:lnTo>
                      <a:pt x="628" y="2"/>
                    </a:lnTo>
                    <a:lnTo>
                      <a:pt x="663" y="0"/>
                    </a:lnTo>
                    <a:lnTo>
                      <a:pt x="699" y="0"/>
                    </a:lnTo>
                    <a:lnTo>
                      <a:pt x="735" y="0"/>
                    </a:lnTo>
                    <a:lnTo>
                      <a:pt x="770" y="2"/>
                    </a:lnTo>
                    <a:lnTo>
                      <a:pt x="805" y="4"/>
                    </a:lnTo>
                    <a:lnTo>
                      <a:pt x="840" y="7"/>
                    </a:lnTo>
                    <a:lnTo>
                      <a:pt x="874" y="11"/>
                    </a:lnTo>
                    <a:lnTo>
                      <a:pt x="908" y="16"/>
                    </a:lnTo>
                    <a:lnTo>
                      <a:pt x="940" y="21"/>
                    </a:lnTo>
                    <a:lnTo>
                      <a:pt x="971" y="28"/>
                    </a:lnTo>
                    <a:lnTo>
                      <a:pt x="1002" y="34"/>
                    </a:lnTo>
                    <a:lnTo>
                      <a:pt x="1032" y="42"/>
                    </a:lnTo>
                    <a:lnTo>
                      <a:pt x="1062" y="51"/>
                    </a:lnTo>
                    <a:lnTo>
                      <a:pt x="1090" y="60"/>
                    </a:lnTo>
                    <a:lnTo>
                      <a:pt x="1117" y="69"/>
                    </a:lnTo>
                    <a:lnTo>
                      <a:pt x="1143" y="79"/>
                    </a:lnTo>
                    <a:lnTo>
                      <a:pt x="1169" y="91"/>
                    </a:lnTo>
                    <a:lnTo>
                      <a:pt x="1194" y="103"/>
                    </a:lnTo>
                    <a:lnTo>
                      <a:pt x="1217" y="114"/>
                    </a:lnTo>
                    <a:lnTo>
                      <a:pt x="1239" y="127"/>
                    </a:lnTo>
                    <a:lnTo>
                      <a:pt x="1260" y="140"/>
                    </a:lnTo>
                    <a:lnTo>
                      <a:pt x="1279" y="154"/>
                    </a:lnTo>
                    <a:lnTo>
                      <a:pt x="1297" y="169"/>
                    </a:lnTo>
                    <a:lnTo>
                      <a:pt x="1314" y="183"/>
                    </a:lnTo>
                    <a:lnTo>
                      <a:pt x="1330" y="199"/>
                    </a:lnTo>
                    <a:lnTo>
                      <a:pt x="1344" y="214"/>
                    </a:lnTo>
                    <a:lnTo>
                      <a:pt x="1356" y="230"/>
                    </a:lnTo>
                    <a:lnTo>
                      <a:pt x="1367" y="246"/>
                    </a:lnTo>
                    <a:lnTo>
                      <a:pt x="1376" y="262"/>
                    </a:lnTo>
                    <a:lnTo>
                      <a:pt x="1384" y="279"/>
                    </a:lnTo>
                    <a:lnTo>
                      <a:pt x="1391" y="297"/>
                    </a:lnTo>
                    <a:lnTo>
                      <a:pt x="1394" y="314"/>
                    </a:lnTo>
                    <a:lnTo>
                      <a:pt x="1397" y="332"/>
                    </a:lnTo>
                    <a:lnTo>
                      <a:pt x="1398" y="3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F3F3F">
                      <a:alpha val="100000"/>
                    </a:srgbClr>
                  </a:gs>
                  <a:gs pos="100000">
                    <a:srgbClr val="000000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433" name="Text Box 81"/>
          <p:cNvSpPr/>
          <p:nvPr/>
        </p:nvSpPr>
        <p:spPr>
          <a:xfrm>
            <a:off x="2611438" y="4343400"/>
            <a:ext cx="2311400" cy="503238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6" tIns="57598" rIns="115196" bIns="57598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添加文本内容</a:t>
            </a:r>
            <a:endParaRPr lang="en-US" altLang="x-none" sz="2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434" name="Text Box 82"/>
          <p:cNvSpPr/>
          <p:nvPr/>
        </p:nvSpPr>
        <p:spPr>
          <a:xfrm>
            <a:off x="3781425" y="2039938"/>
            <a:ext cx="1273175" cy="7366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6" tIns="57598" rIns="115196" bIns="57598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</a:t>
            </a:r>
            <a:endParaRPr lang="en-US" altLang="x-none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algn="ctr" eaLnBrk="1" hangingPunct="1"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标签</a:t>
            </a:r>
            <a:endParaRPr lang="en-US" altLang="x-none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4435" name="组合 215"/>
          <p:cNvGrpSpPr/>
          <p:nvPr/>
        </p:nvGrpSpPr>
        <p:grpSpPr>
          <a:xfrm>
            <a:off x="7650163" y="2185988"/>
            <a:ext cx="531812" cy="598487"/>
            <a:chOff x="0" y="0"/>
            <a:chExt cx="422361" cy="474760"/>
          </a:xfrm>
        </p:grpSpPr>
        <p:sp>
          <p:nvSpPr>
            <p:cNvPr id="38957" name="Oval 87"/>
            <p:cNvSpPr/>
            <p:nvPr/>
          </p:nvSpPr>
          <p:spPr>
            <a:xfrm>
              <a:off x="15124" y="339822"/>
              <a:ext cx="392112" cy="134938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28999">
                  <a:srgbClr val="0000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None/>
              </a:pPr>
              <a:endParaRPr lang="zh-CN" altLang="zh-CN" sz="30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38958" name="组合 217"/>
            <p:cNvGrpSpPr/>
            <p:nvPr/>
          </p:nvGrpSpPr>
          <p:grpSpPr>
            <a:xfrm>
              <a:off x="0" y="0"/>
              <a:ext cx="422361" cy="422361"/>
              <a:chOff x="0" y="0"/>
              <a:chExt cx="897741" cy="897741"/>
            </a:xfrm>
          </p:grpSpPr>
          <p:sp>
            <p:nvSpPr>
              <p:cNvPr id="38959" name="Freeform 36"/>
              <p:cNvSpPr/>
              <p:nvPr/>
            </p:nvSpPr>
            <p:spPr>
              <a:xfrm>
                <a:off x="0" y="0"/>
                <a:ext cx="897741" cy="897741"/>
              </a:xfrm>
              <a:prstGeom prst="ellipse">
                <a:avLst/>
              </a:prstGeom>
              <a:gradFill rotWithShape="1">
                <a:gsLst>
                  <a:gs pos="0">
                    <a:srgbClr val="951E0A">
                      <a:alpha val="100000"/>
                    </a:srgbClr>
                  </a:gs>
                  <a:gs pos="50000">
                    <a:srgbClr val="D52C11">
                      <a:alpha val="100000"/>
                    </a:srgbClr>
                  </a:gs>
                  <a:gs pos="100000">
                    <a:srgbClr val="FF361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  <p:sp>
            <p:nvSpPr>
              <p:cNvPr id="38960" name="Freeform 38"/>
              <p:cNvSpPr/>
              <p:nvPr/>
            </p:nvSpPr>
            <p:spPr>
              <a:xfrm>
                <a:off x="65660" y="25457"/>
                <a:ext cx="766422" cy="250808"/>
              </a:xfrm>
              <a:custGeom>
                <a:avLst/>
                <a:gdLst>
                  <a:gd name="txL" fmla="*/ 0 w 4756"/>
                  <a:gd name="txT" fmla="*/ 0 h 1576"/>
                  <a:gd name="txR" fmla="*/ 4756 w 4756"/>
                  <a:gd name="txB" fmla="*/ 1576 h 1576"/>
                </a:gdLst>
                <a:ahLst/>
                <a:cxnLst>
                  <a:cxn ang="0">
                    <a:pos x="0" y="2147483646"/>
                  </a:cxn>
                  <a:cxn ang="0">
                    <a:pos x="209230789" y="2147483646"/>
                  </a:cxn>
                  <a:cxn ang="0">
                    <a:pos x="451961438" y="2147483646"/>
                  </a:cxn>
                  <a:cxn ang="0">
                    <a:pos x="711415912" y="2147483646"/>
                  </a:cxn>
                  <a:cxn ang="0">
                    <a:pos x="995982148" y="2147483646"/>
                  </a:cxn>
                  <a:cxn ang="0">
                    <a:pos x="1297298476" y="2147483646"/>
                  </a:cxn>
                  <a:cxn ang="0">
                    <a:pos x="1615338628" y="2147483646"/>
                  </a:cxn>
                  <a:cxn ang="0">
                    <a:pos x="1958490542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1918511714"/>
                  </a:cxn>
                  <a:cxn ang="0">
                    <a:pos x="2147483646" y="1636377540"/>
                  </a:cxn>
                  <a:cxn ang="0">
                    <a:pos x="2147483646" y="1378430105"/>
                  </a:cxn>
                  <a:cxn ang="0">
                    <a:pos x="2147483646" y="1136590083"/>
                  </a:cxn>
                  <a:cxn ang="0">
                    <a:pos x="2147483646" y="918936482"/>
                  </a:cxn>
                  <a:cxn ang="0">
                    <a:pos x="2147483646" y="814161917"/>
                  </a:cxn>
                  <a:cxn ang="0">
                    <a:pos x="2147483646" y="628748761"/>
                  </a:cxn>
                  <a:cxn ang="0">
                    <a:pos x="2147483646" y="467522026"/>
                  </a:cxn>
                  <a:cxn ang="0">
                    <a:pos x="2147483646" y="322428007"/>
                  </a:cxn>
                  <a:cxn ang="0">
                    <a:pos x="2147483646" y="209574433"/>
                  </a:cxn>
                  <a:cxn ang="0">
                    <a:pos x="2147483646" y="120907439"/>
                  </a:cxn>
                  <a:cxn ang="0">
                    <a:pos x="2147483646" y="48373002"/>
                  </a:cxn>
                  <a:cxn ang="0">
                    <a:pos x="2147483646" y="8053706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32240286"/>
                  </a:cxn>
                  <a:cxn ang="0">
                    <a:pos x="2147483646" y="80613288"/>
                  </a:cxn>
                  <a:cxn ang="0">
                    <a:pos x="2147483646" y="161226735"/>
                  </a:cxn>
                  <a:cxn ang="0">
                    <a:pos x="2147483646" y="266001299"/>
                  </a:cxn>
                  <a:cxn ang="0">
                    <a:pos x="2147483646" y="394987748"/>
                  </a:cxn>
                  <a:cxn ang="0">
                    <a:pos x="2147483646" y="548135314"/>
                  </a:cxn>
                  <a:cxn ang="0">
                    <a:pos x="2147483646" y="717415755"/>
                  </a:cxn>
                  <a:cxn ang="0">
                    <a:pos x="2147483646" y="814161917"/>
                  </a:cxn>
                  <a:cxn ang="0">
                    <a:pos x="2147483646" y="1023736350"/>
                  </a:cxn>
                  <a:cxn ang="0">
                    <a:pos x="2147483646" y="1257497363"/>
                  </a:cxn>
                  <a:cxn ang="0">
                    <a:pos x="2147483646" y="1507391250"/>
                  </a:cxn>
                  <a:cxn ang="0">
                    <a:pos x="2147483646" y="1773417853"/>
                  </a:cxn>
                  <a:cxn ang="0">
                    <a:pos x="2147483646" y="2063605574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4756" h="1576">
                    <a:moveTo>
                      <a:pt x="0" y="1576"/>
                    </a:moveTo>
                    <a:lnTo>
                      <a:pt x="0" y="1576"/>
                    </a:lnTo>
                    <a:lnTo>
                      <a:pt x="24" y="1518"/>
                    </a:lnTo>
                    <a:lnTo>
                      <a:pt x="50" y="1462"/>
                    </a:lnTo>
                    <a:lnTo>
                      <a:pt x="78" y="1406"/>
                    </a:lnTo>
                    <a:lnTo>
                      <a:pt x="108" y="1350"/>
                    </a:lnTo>
                    <a:lnTo>
                      <a:pt x="138" y="1296"/>
                    </a:lnTo>
                    <a:lnTo>
                      <a:pt x="170" y="1242"/>
                    </a:lnTo>
                    <a:lnTo>
                      <a:pt x="204" y="1190"/>
                    </a:lnTo>
                    <a:lnTo>
                      <a:pt x="238" y="1138"/>
                    </a:lnTo>
                    <a:lnTo>
                      <a:pt x="272" y="1086"/>
                    </a:lnTo>
                    <a:lnTo>
                      <a:pt x="310" y="1036"/>
                    </a:lnTo>
                    <a:lnTo>
                      <a:pt x="348" y="988"/>
                    </a:lnTo>
                    <a:lnTo>
                      <a:pt x="386" y="940"/>
                    </a:lnTo>
                    <a:lnTo>
                      <a:pt x="426" y="892"/>
                    </a:lnTo>
                    <a:lnTo>
                      <a:pt x="468" y="846"/>
                    </a:lnTo>
                    <a:lnTo>
                      <a:pt x="510" y="800"/>
                    </a:lnTo>
                    <a:lnTo>
                      <a:pt x="552" y="756"/>
                    </a:lnTo>
                    <a:lnTo>
                      <a:pt x="596" y="712"/>
                    </a:lnTo>
                    <a:lnTo>
                      <a:pt x="642" y="670"/>
                    </a:lnTo>
                    <a:lnTo>
                      <a:pt x="688" y="630"/>
                    </a:lnTo>
                    <a:lnTo>
                      <a:pt x="736" y="590"/>
                    </a:lnTo>
                    <a:lnTo>
                      <a:pt x="784" y="550"/>
                    </a:lnTo>
                    <a:lnTo>
                      <a:pt x="834" y="512"/>
                    </a:lnTo>
                    <a:lnTo>
                      <a:pt x="884" y="476"/>
                    </a:lnTo>
                    <a:lnTo>
                      <a:pt x="934" y="440"/>
                    </a:lnTo>
                    <a:lnTo>
                      <a:pt x="986" y="406"/>
                    </a:lnTo>
                    <a:lnTo>
                      <a:pt x="1040" y="374"/>
                    </a:lnTo>
                    <a:lnTo>
                      <a:pt x="1092" y="342"/>
                    </a:lnTo>
                    <a:lnTo>
                      <a:pt x="1148" y="312"/>
                    </a:lnTo>
                    <a:lnTo>
                      <a:pt x="1202" y="282"/>
                    </a:lnTo>
                    <a:lnTo>
                      <a:pt x="1258" y="254"/>
                    </a:lnTo>
                    <a:lnTo>
                      <a:pt x="1316" y="228"/>
                    </a:lnTo>
                    <a:lnTo>
                      <a:pt x="1374" y="202"/>
                    </a:lnTo>
                    <a:lnTo>
                      <a:pt x="1432" y="178"/>
                    </a:lnTo>
                    <a:lnTo>
                      <a:pt x="1490" y="156"/>
                    </a:lnTo>
                    <a:lnTo>
                      <a:pt x="1550" y="136"/>
                    </a:lnTo>
                    <a:lnTo>
                      <a:pt x="1610" y="116"/>
                    </a:lnTo>
                    <a:lnTo>
                      <a:pt x="1672" y="98"/>
                    </a:lnTo>
                    <a:lnTo>
                      <a:pt x="1732" y="80"/>
                    </a:lnTo>
                    <a:lnTo>
                      <a:pt x="1794" y="66"/>
                    </a:lnTo>
                    <a:lnTo>
                      <a:pt x="1858" y="52"/>
                    </a:lnTo>
                    <a:lnTo>
                      <a:pt x="1922" y="40"/>
                    </a:lnTo>
                    <a:lnTo>
                      <a:pt x="1984" y="30"/>
                    </a:lnTo>
                    <a:lnTo>
                      <a:pt x="2050" y="20"/>
                    </a:lnTo>
                    <a:lnTo>
                      <a:pt x="2114" y="12"/>
                    </a:lnTo>
                    <a:lnTo>
                      <a:pt x="2180" y="8"/>
                    </a:lnTo>
                    <a:lnTo>
                      <a:pt x="2246" y="2"/>
                    </a:lnTo>
                    <a:lnTo>
                      <a:pt x="2312" y="0"/>
                    </a:lnTo>
                    <a:lnTo>
                      <a:pt x="2378" y="0"/>
                    </a:lnTo>
                    <a:lnTo>
                      <a:pt x="2444" y="0"/>
                    </a:lnTo>
                    <a:lnTo>
                      <a:pt x="2510" y="2"/>
                    </a:lnTo>
                    <a:lnTo>
                      <a:pt x="2576" y="8"/>
                    </a:lnTo>
                    <a:lnTo>
                      <a:pt x="2642" y="12"/>
                    </a:lnTo>
                    <a:lnTo>
                      <a:pt x="2706" y="20"/>
                    </a:lnTo>
                    <a:lnTo>
                      <a:pt x="2772" y="30"/>
                    </a:lnTo>
                    <a:lnTo>
                      <a:pt x="2834" y="40"/>
                    </a:lnTo>
                    <a:lnTo>
                      <a:pt x="2898" y="52"/>
                    </a:lnTo>
                    <a:lnTo>
                      <a:pt x="2962" y="66"/>
                    </a:lnTo>
                    <a:lnTo>
                      <a:pt x="3024" y="80"/>
                    </a:lnTo>
                    <a:lnTo>
                      <a:pt x="3084" y="98"/>
                    </a:lnTo>
                    <a:lnTo>
                      <a:pt x="3146" y="116"/>
                    </a:lnTo>
                    <a:lnTo>
                      <a:pt x="3206" y="136"/>
                    </a:lnTo>
                    <a:lnTo>
                      <a:pt x="3266" y="156"/>
                    </a:lnTo>
                    <a:lnTo>
                      <a:pt x="3324" y="178"/>
                    </a:lnTo>
                    <a:lnTo>
                      <a:pt x="3382" y="202"/>
                    </a:lnTo>
                    <a:lnTo>
                      <a:pt x="3440" y="228"/>
                    </a:lnTo>
                    <a:lnTo>
                      <a:pt x="3498" y="254"/>
                    </a:lnTo>
                    <a:lnTo>
                      <a:pt x="3554" y="282"/>
                    </a:lnTo>
                    <a:lnTo>
                      <a:pt x="3608" y="312"/>
                    </a:lnTo>
                    <a:lnTo>
                      <a:pt x="3664" y="342"/>
                    </a:lnTo>
                    <a:lnTo>
                      <a:pt x="3716" y="374"/>
                    </a:lnTo>
                    <a:lnTo>
                      <a:pt x="3770" y="406"/>
                    </a:lnTo>
                    <a:lnTo>
                      <a:pt x="3822" y="440"/>
                    </a:lnTo>
                    <a:lnTo>
                      <a:pt x="3872" y="476"/>
                    </a:lnTo>
                    <a:lnTo>
                      <a:pt x="3922" y="512"/>
                    </a:lnTo>
                    <a:lnTo>
                      <a:pt x="3972" y="550"/>
                    </a:lnTo>
                    <a:lnTo>
                      <a:pt x="4020" y="590"/>
                    </a:lnTo>
                    <a:lnTo>
                      <a:pt x="4068" y="630"/>
                    </a:lnTo>
                    <a:lnTo>
                      <a:pt x="4114" y="670"/>
                    </a:lnTo>
                    <a:lnTo>
                      <a:pt x="4160" y="712"/>
                    </a:lnTo>
                    <a:lnTo>
                      <a:pt x="4204" y="756"/>
                    </a:lnTo>
                    <a:lnTo>
                      <a:pt x="4246" y="800"/>
                    </a:lnTo>
                    <a:lnTo>
                      <a:pt x="4288" y="846"/>
                    </a:lnTo>
                    <a:lnTo>
                      <a:pt x="4330" y="892"/>
                    </a:lnTo>
                    <a:lnTo>
                      <a:pt x="4370" y="940"/>
                    </a:lnTo>
                    <a:lnTo>
                      <a:pt x="4410" y="988"/>
                    </a:lnTo>
                    <a:lnTo>
                      <a:pt x="4446" y="1036"/>
                    </a:lnTo>
                    <a:lnTo>
                      <a:pt x="4484" y="1086"/>
                    </a:lnTo>
                    <a:lnTo>
                      <a:pt x="4518" y="1138"/>
                    </a:lnTo>
                    <a:lnTo>
                      <a:pt x="4552" y="1190"/>
                    </a:lnTo>
                    <a:lnTo>
                      <a:pt x="4586" y="1242"/>
                    </a:lnTo>
                    <a:lnTo>
                      <a:pt x="4618" y="1296"/>
                    </a:lnTo>
                    <a:lnTo>
                      <a:pt x="4648" y="1350"/>
                    </a:lnTo>
                    <a:lnTo>
                      <a:pt x="4678" y="1406"/>
                    </a:lnTo>
                    <a:lnTo>
                      <a:pt x="4706" y="1462"/>
                    </a:lnTo>
                    <a:lnTo>
                      <a:pt x="4732" y="1518"/>
                    </a:lnTo>
                    <a:lnTo>
                      <a:pt x="4756" y="1576"/>
                    </a:lnTo>
                    <a:lnTo>
                      <a:pt x="0" y="1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61" name="Oval 39"/>
              <p:cNvSpPr/>
              <p:nvPr/>
            </p:nvSpPr>
            <p:spPr>
              <a:xfrm>
                <a:off x="361902" y="45455"/>
                <a:ext cx="180773" cy="16345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2F2F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</p:grpSp>
      </p:grpSp>
      <p:grpSp>
        <p:nvGrpSpPr>
          <p:cNvPr id="14441" name="组合 221"/>
          <p:cNvGrpSpPr/>
          <p:nvPr/>
        </p:nvGrpSpPr>
        <p:grpSpPr>
          <a:xfrm>
            <a:off x="5575300" y="1984375"/>
            <a:ext cx="1360488" cy="1360488"/>
            <a:chOff x="0" y="0"/>
            <a:chExt cx="1231816" cy="1231816"/>
          </a:xfrm>
        </p:grpSpPr>
        <p:sp>
          <p:nvSpPr>
            <p:cNvPr id="38953" name="椭圆 222"/>
            <p:cNvSpPr/>
            <p:nvPr/>
          </p:nvSpPr>
          <p:spPr>
            <a:xfrm>
              <a:off x="0" y="0"/>
              <a:ext cx="1231816" cy="1231816"/>
            </a:xfrm>
            <a:prstGeom prst="ellipse">
              <a:avLst/>
            </a:prstGeom>
            <a:gradFill rotWithShape="1">
              <a:gsLst>
                <a:gs pos="0">
                  <a:srgbClr val="951E0A">
                    <a:alpha val="100000"/>
                  </a:srgbClr>
                </a:gs>
                <a:gs pos="50000">
                  <a:srgbClr val="D52C11">
                    <a:alpha val="100000"/>
                  </a:srgbClr>
                </a:gs>
                <a:gs pos="100000">
                  <a:srgbClr val="FF3615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sz="3000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grpSp>
          <p:nvGrpSpPr>
            <p:cNvPr id="38954" name="组合 223"/>
            <p:cNvGrpSpPr/>
            <p:nvPr/>
          </p:nvGrpSpPr>
          <p:grpSpPr>
            <a:xfrm>
              <a:off x="78721" y="16802"/>
              <a:ext cx="1074373" cy="351584"/>
              <a:chOff x="0" y="0"/>
              <a:chExt cx="635886" cy="208091"/>
            </a:xfrm>
          </p:grpSpPr>
          <p:sp>
            <p:nvSpPr>
              <p:cNvPr id="38955" name="Freeform 43"/>
              <p:cNvSpPr/>
              <p:nvPr/>
            </p:nvSpPr>
            <p:spPr>
              <a:xfrm>
                <a:off x="0" y="0"/>
                <a:ext cx="635886" cy="208091"/>
              </a:xfrm>
              <a:custGeom>
                <a:avLst/>
                <a:gdLst>
                  <a:gd name="txL" fmla="*/ 0 w 4756"/>
                  <a:gd name="txT" fmla="*/ 0 h 1576"/>
                  <a:gd name="txR" fmla="*/ 4756 w 4756"/>
                  <a:gd name="txB" fmla="*/ 1576 h 1576"/>
                </a:gdLst>
                <a:ahLst/>
                <a:cxnLst>
                  <a:cxn ang="0">
                    <a:pos x="0" y="2147483646"/>
                  </a:cxn>
                  <a:cxn ang="0">
                    <a:pos x="119502313" y="2147483646"/>
                  </a:cxn>
                  <a:cxn ang="0">
                    <a:pos x="258132146" y="2147483646"/>
                  </a:cxn>
                  <a:cxn ang="0">
                    <a:pos x="406307756" y="2147483646"/>
                  </a:cxn>
                  <a:cxn ang="0">
                    <a:pos x="568838132" y="2147483646"/>
                  </a:cxn>
                  <a:cxn ang="0">
                    <a:pos x="740932068" y="2147483646"/>
                  </a:cxn>
                  <a:cxn ang="0">
                    <a:pos x="922572048" y="2147483646"/>
                  </a:cxn>
                  <a:cxn ang="0">
                    <a:pos x="1118548610" y="1947434676"/>
                  </a:cxn>
                  <a:cxn ang="0">
                    <a:pos x="1319316111" y="1740250377"/>
                  </a:cxn>
                  <a:cxn ang="0">
                    <a:pos x="1424481708" y="1638976871"/>
                  </a:cxn>
                  <a:cxn ang="0">
                    <a:pos x="1644376595" y="1450220245"/>
                  </a:cxn>
                  <a:cxn ang="0">
                    <a:pos x="1873817393" y="1266066179"/>
                  </a:cxn>
                  <a:cxn ang="0">
                    <a:pos x="2112822019" y="1095719665"/>
                  </a:cxn>
                  <a:cxn ang="0">
                    <a:pos x="2147483646" y="934578273"/>
                  </a:cxn>
                  <a:cxn ang="0">
                    <a:pos x="2147483646" y="787261992"/>
                  </a:cxn>
                  <a:cxn ang="0">
                    <a:pos x="2147483646" y="649150702"/>
                  </a:cxn>
                  <a:cxn ang="0">
                    <a:pos x="2147483646" y="524847094"/>
                  </a:cxn>
                  <a:cxn ang="0">
                    <a:pos x="2147483646" y="464996636"/>
                  </a:cxn>
                  <a:cxn ang="0">
                    <a:pos x="2147483646" y="359103140"/>
                  </a:cxn>
                  <a:cxn ang="0">
                    <a:pos x="2147483646" y="267017327"/>
                  </a:cxn>
                  <a:cxn ang="0">
                    <a:pos x="2147483646" y="184154065"/>
                  </a:cxn>
                  <a:cxn ang="0">
                    <a:pos x="2147483646" y="119701047"/>
                  </a:cxn>
                  <a:cxn ang="0">
                    <a:pos x="2147483646" y="69055579"/>
                  </a:cxn>
                  <a:cxn ang="0">
                    <a:pos x="2147483646" y="27615234"/>
                  </a:cxn>
                  <a:cxn ang="0">
                    <a:pos x="2147483646" y="4602561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18410244"/>
                  </a:cxn>
                  <a:cxn ang="0">
                    <a:pos x="2147483646" y="46042907"/>
                  </a:cxn>
                  <a:cxn ang="0">
                    <a:pos x="2147483646" y="92068384"/>
                  </a:cxn>
                  <a:cxn ang="0">
                    <a:pos x="2147483646" y="151918842"/>
                  </a:cxn>
                  <a:cxn ang="0">
                    <a:pos x="2147483646" y="225594411"/>
                  </a:cxn>
                  <a:cxn ang="0">
                    <a:pos x="2147483646" y="313060234"/>
                  </a:cxn>
                  <a:cxn ang="0">
                    <a:pos x="2147483646" y="409748608"/>
                  </a:cxn>
                  <a:cxn ang="0">
                    <a:pos x="2147483646" y="464996636"/>
                  </a:cxn>
                  <a:cxn ang="0">
                    <a:pos x="2147483646" y="584697683"/>
                  </a:cxn>
                  <a:cxn ang="0">
                    <a:pos x="2147483646" y="718206281"/>
                  </a:cxn>
                  <a:cxn ang="0">
                    <a:pos x="2147483646" y="860920133"/>
                  </a:cxn>
                  <a:cxn ang="0">
                    <a:pos x="2147483646" y="1012838974"/>
                  </a:cxn>
                  <a:cxn ang="0">
                    <a:pos x="2147483646" y="1178582927"/>
                  </a:cxn>
                  <a:cxn ang="0">
                    <a:pos x="2147483646" y="1358134432"/>
                  </a:cxn>
                  <a:cxn ang="0">
                    <a:pos x="2147483646" y="1542288629"/>
                  </a:cxn>
                  <a:cxn ang="0">
                    <a:pos x="2147483646" y="1740250377"/>
                  </a:cxn>
                  <a:cxn ang="0">
                    <a:pos x="2147483646" y="1841541180"/>
                  </a:cxn>
                  <a:cxn ang="0">
                    <a:pos x="2147483646" y="2053310611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4756" h="1576">
                    <a:moveTo>
                      <a:pt x="0" y="1576"/>
                    </a:moveTo>
                    <a:lnTo>
                      <a:pt x="0" y="1576"/>
                    </a:lnTo>
                    <a:lnTo>
                      <a:pt x="24" y="1518"/>
                    </a:lnTo>
                    <a:lnTo>
                      <a:pt x="50" y="1462"/>
                    </a:lnTo>
                    <a:lnTo>
                      <a:pt x="78" y="1406"/>
                    </a:lnTo>
                    <a:lnTo>
                      <a:pt x="108" y="1350"/>
                    </a:lnTo>
                    <a:lnTo>
                      <a:pt x="138" y="1296"/>
                    </a:lnTo>
                    <a:lnTo>
                      <a:pt x="170" y="1242"/>
                    </a:lnTo>
                    <a:lnTo>
                      <a:pt x="204" y="1190"/>
                    </a:lnTo>
                    <a:lnTo>
                      <a:pt x="238" y="1138"/>
                    </a:lnTo>
                    <a:lnTo>
                      <a:pt x="272" y="1086"/>
                    </a:lnTo>
                    <a:lnTo>
                      <a:pt x="310" y="1036"/>
                    </a:lnTo>
                    <a:lnTo>
                      <a:pt x="348" y="988"/>
                    </a:lnTo>
                    <a:lnTo>
                      <a:pt x="386" y="940"/>
                    </a:lnTo>
                    <a:lnTo>
                      <a:pt x="426" y="892"/>
                    </a:lnTo>
                    <a:lnTo>
                      <a:pt x="468" y="846"/>
                    </a:lnTo>
                    <a:lnTo>
                      <a:pt x="510" y="800"/>
                    </a:lnTo>
                    <a:lnTo>
                      <a:pt x="552" y="756"/>
                    </a:lnTo>
                    <a:lnTo>
                      <a:pt x="596" y="712"/>
                    </a:lnTo>
                    <a:lnTo>
                      <a:pt x="642" y="670"/>
                    </a:lnTo>
                    <a:lnTo>
                      <a:pt x="688" y="630"/>
                    </a:lnTo>
                    <a:lnTo>
                      <a:pt x="736" y="590"/>
                    </a:lnTo>
                    <a:lnTo>
                      <a:pt x="784" y="550"/>
                    </a:lnTo>
                    <a:lnTo>
                      <a:pt x="834" y="512"/>
                    </a:lnTo>
                    <a:lnTo>
                      <a:pt x="884" y="476"/>
                    </a:lnTo>
                    <a:lnTo>
                      <a:pt x="934" y="440"/>
                    </a:lnTo>
                    <a:lnTo>
                      <a:pt x="986" y="406"/>
                    </a:lnTo>
                    <a:lnTo>
                      <a:pt x="1040" y="374"/>
                    </a:lnTo>
                    <a:lnTo>
                      <a:pt x="1092" y="342"/>
                    </a:lnTo>
                    <a:lnTo>
                      <a:pt x="1148" y="312"/>
                    </a:lnTo>
                    <a:lnTo>
                      <a:pt x="1202" y="282"/>
                    </a:lnTo>
                    <a:lnTo>
                      <a:pt x="1258" y="254"/>
                    </a:lnTo>
                    <a:lnTo>
                      <a:pt x="1316" y="228"/>
                    </a:lnTo>
                    <a:lnTo>
                      <a:pt x="1374" y="202"/>
                    </a:lnTo>
                    <a:lnTo>
                      <a:pt x="1432" y="178"/>
                    </a:lnTo>
                    <a:lnTo>
                      <a:pt x="1490" y="156"/>
                    </a:lnTo>
                    <a:lnTo>
                      <a:pt x="1550" y="136"/>
                    </a:lnTo>
                    <a:lnTo>
                      <a:pt x="1610" y="116"/>
                    </a:lnTo>
                    <a:lnTo>
                      <a:pt x="1672" y="98"/>
                    </a:lnTo>
                    <a:lnTo>
                      <a:pt x="1732" y="80"/>
                    </a:lnTo>
                    <a:lnTo>
                      <a:pt x="1794" y="66"/>
                    </a:lnTo>
                    <a:lnTo>
                      <a:pt x="1858" y="52"/>
                    </a:lnTo>
                    <a:lnTo>
                      <a:pt x="1922" y="40"/>
                    </a:lnTo>
                    <a:lnTo>
                      <a:pt x="1984" y="30"/>
                    </a:lnTo>
                    <a:lnTo>
                      <a:pt x="2050" y="20"/>
                    </a:lnTo>
                    <a:lnTo>
                      <a:pt x="2114" y="12"/>
                    </a:lnTo>
                    <a:lnTo>
                      <a:pt x="2180" y="8"/>
                    </a:lnTo>
                    <a:lnTo>
                      <a:pt x="2246" y="2"/>
                    </a:lnTo>
                    <a:lnTo>
                      <a:pt x="2312" y="0"/>
                    </a:lnTo>
                    <a:lnTo>
                      <a:pt x="2378" y="0"/>
                    </a:lnTo>
                    <a:lnTo>
                      <a:pt x="2444" y="0"/>
                    </a:lnTo>
                    <a:lnTo>
                      <a:pt x="2510" y="2"/>
                    </a:lnTo>
                    <a:lnTo>
                      <a:pt x="2576" y="8"/>
                    </a:lnTo>
                    <a:lnTo>
                      <a:pt x="2642" y="12"/>
                    </a:lnTo>
                    <a:lnTo>
                      <a:pt x="2706" y="20"/>
                    </a:lnTo>
                    <a:lnTo>
                      <a:pt x="2772" y="30"/>
                    </a:lnTo>
                    <a:lnTo>
                      <a:pt x="2834" y="40"/>
                    </a:lnTo>
                    <a:lnTo>
                      <a:pt x="2898" y="52"/>
                    </a:lnTo>
                    <a:lnTo>
                      <a:pt x="2962" y="66"/>
                    </a:lnTo>
                    <a:lnTo>
                      <a:pt x="3024" y="80"/>
                    </a:lnTo>
                    <a:lnTo>
                      <a:pt x="3084" y="98"/>
                    </a:lnTo>
                    <a:lnTo>
                      <a:pt x="3146" y="116"/>
                    </a:lnTo>
                    <a:lnTo>
                      <a:pt x="3206" y="136"/>
                    </a:lnTo>
                    <a:lnTo>
                      <a:pt x="3266" y="156"/>
                    </a:lnTo>
                    <a:lnTo>
                      <a:pt x="3324" y="178"/>
                    </a:lnTo>
                    <a:lnTo>
                      <a:pt x="3382" y="202"/>
                    </a:lnTo>
                    <a:lnTo>
                      <a:pt x="3440" y="228"/>
                    </a:lnTo>
                    <a:lnTo>
                      <a:pt x="3498" y="254"/>
                    </a:lnTo>
                    <a:lnTo>
                      <a:pt x="3554" y="282"/>
                    </a:lnTo>
                    <a:lnTo>
                      <a:pt x="3608" y="312"/>
                    </a:lnTo>
                    <a:lnTo>
                      <a:pt x="3664" y="342"/>
                    </a:lnTo>
                    <a:lnTo>
                      <a:pt x="3716" y="374"/>
                    </a:lnTo>
                    <a:lnTo>
                      <a:pt x="3770" y="406"/>
                    </a:lnTo>
                    <a:lnTo>
                      <a:pt x="3822" y="440"/>
                    </a:lnTo>
                    <a:lnTo>
                      <a:pt x="3872" y="476"/>
                    </a:lnTo>
                    <a:lnTo>
                      <a:pt x="3922" y="512"/>
                    </a:lnTo>
                    <a:lnTo>
                      <a:pt x="3972" y="550"/>
                    </a:lnTo>
                    <a:lnTo>
                      <a:pt x="4020" y="590"/>
                    </a:lnTo>
                    <a:lnTo>
                      <a:pt x="4068" y="630"/>
                    </a:lnTo>
                    <a:lnTo>
                      <a:pt x="4114" y="670"/>
                    </a:lnTo>
                    <a:lnTo>
                      <a:pt x="4160" y="712"/>
                    </a:lnTo>
                    <a:lnTo>
                      <a:pt x="4204" y="756"/>
                    </a:lnTo>
                    <a:lnTo>
                      <a:pt x="4246" y="800"/>
                    </a:lnTo>
                    <a:lnTo>
                      <a:pt x="4288" y="846"/>
                    </a:lnTo>
                    <a:lnTo>
                      <a:pt x="4330" y="892"/>
                    </a:lnTo>
                    <a:lnTo>
                      <a:pt x="4370" y="940"/>
                    </a:lnTo>
                    <a:lnTo>
                      <a:pt x="4410" y="988"/>
                    </a:lnTo>
                    <a:lnTo>
                      <a:pt x="4446" y="1036"/>
                    </a:lnTo>
                    <a:lnTo>
                      <a:pt x="4484" y="1086"/>
                    </a:lnTo>
                    <a:lnTo>
                      <a:pt x="4518" y="1138"/>
                    </a:lnTo>
                    <a:lnTo>
                      <a:pt x="4552" y="1190"/>
                    </a:lnTo>
                    <a:lnTo>
                      <a:pt x="4586" y="1242"/>
                    </a:lnTo>
                    <a:lnTo>
                      <a:pt x="4618" y="1296"/>
                    </a:lnTo>
                    <a:lnTo>
                      <a:pt x="4648" y="1350"/>
                    </a:lnTo>
                    <a:lnTo>
                      <a:pt x="4678" y="1406"/>
                    </a:lnTo>
                    <a:lnTo>
                      <a:pt x="4706" y="1462"/>
                    </a:lnTo>
                    <a:lnTo>
                      <a:pt x="4732" y="1518"/>
                    </a:lnTo>
                    <a:lnTo>
                      <a:pt x="4756" y="1576"/>
                    </a:lnTo>
                    <a:lnTo>
                      <a:pt x="0" y="1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56" name="Oval 44"/>
              <p:cNvSpPr/>
              <p:nvPr/>
            </p:nvSpPr>
            <p:spPr>
              <a:xfrm>
                <a:off x="247213" y="25273"/>
                <a:ext cx="147570" cy="1334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2F2F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</p:grpSp>
      </p:grpSp>
      <p:sp>
        <p:nvSpPr>
          <p:cNvPr id="14446" name="Text Box 82"/>
          <p:cNvSpPr/>
          <p:nvPr/>
        </p:nvSpPr>
        <p:spPr>
          <a:xfrm>
            <a:off x="5618163" y="2344738"/>
            <a:ext cx="1274762" cy="7366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6" tIns="57598" rIns="115196" bIns="57598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</a:t>
            </a:r>
            <a:endParaRPr lang="en-US" altLang="x-none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algn="ctr" eaLnBrk="1" hangingPunct="1"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标签</a:t>
            </a:r>
            <a:endParaRPr lang="en-US" altLang="x-none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447" name="矩形 47"/>
          <p:cNvSpPr/>
          <p:nvPr/>
        </p:nvSpPr>
        <p:spPr>
          <a:xfrm>
            <a:off x="8326438" y="2554288"/>
            <a:ext cx="2784475" cy="8921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1" tIns="57595" rIns="115191" bIns="57595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14448" name="TextBox 59"/>
          <p:cNvSpPr/>
          <p:nvPr/>
        </p:nvSpPr>
        <p:spPr>
          <a:xfrm flipH="1">
            <a:off x="8324850" y="2190750"/>
            <a:ext cx="2632075" cy="4254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6" tIns="57598" rIns="115196" bIns="57598">
            <a:spAutoFit/>
          </a:bodyPr>
          <a:lstStyle/>
          <a:p>
            <a:pPr lvl="0">
              <a:buNone/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点击此处输入内容</a:t>
            </a:r>
            <a:endParaRPr lang="en-US" altLang="x-none" sz="2000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449" name="TextBox 59"/>
          <p:cNvSpPr/>
          <p:nvPr/>
        </p:nvSpPr>
        <p:spPr>
          <a:xfrm flipH="1">
            <a:off x="8342313" y="3586163"/>
            <a:ext cx="2630487" cy="42386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6" tIns="57598" rIns="115196" bIns="57598">
            <a:spAutoFit/>
          </a:bodyPr>
          <a:lstStyle/>
          <a:p>
            <a:pPr lvl="0">
              <a:buNone/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点击此处输入内容</a:t>
            </a:r>
            <a:endParaRPr lang="en-US" altLang="x-none" sz="2000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450" name="矩形 47"/>
          <p:cNvSpPr/>
          <p:nvPr/>
        </p:nvSpPr>
        <p:spPr>
          <a:xfrm>
            <a:off x="8326438" y="3968750"/>
            <a:ext cx="2784475" cy="8921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1" tIns="57595" rIns="115191" bIns="57595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14451" name="TextBox 59"/>
          <p:cNvSpPr/>
          <p:nvPr/>
        </p:nvSpPr>
        <p:spPr>
          <a:xfrm flipH="1">
            <a:off x="8342313" y="4906963"/>
            <a:ext cx="2630487" cy="42386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6" tIns="57598" rIns="115196" bIns="57598">
            <a:spAutoFit/>
          </a:bodyPr>
          <a:lstStyle/>
          <a:p>
            <a:pPr lvl="0">
              <a:buNone/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点击此处输入内容</a:t>
            </a:r>
            <a:endParaRPr lang="en-US" altLang="x-none" sz="2000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452" name="矩形 47"/>
          <p:cNvSpPr/>
          <p:nvPr/>
        </p:nvSpPr>
        <p:spPr>
          <a:xfrm>
            <a:off x="8326438" y="5289550"/>
            <a:ext cx="2784475" cy="8921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1" tIns="57595" rIns="115191" bIns="57595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1000"/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500"/>
                                        <p:tgtEl>
                                          <p:spTgt spid="14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7" dur="500"/>
                                        <p:tgtEl>
                                          <p:spTgt spid="14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1" dur="5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7" dur="500"/>
                                        <p:tgtEl>
                                          <p:spTgt spid="14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1" dur="500"/>
                                        <p:tgtEl>
                                          <p:spTgt spid="14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6" dur="500"/>
                                        <p:tgtEl>
                                          <p:spTgt spid="1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0" dur="500"/>
                                        <p:tgtEl>
                                          <p:spTgt spid="14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3" dur="500"/>
                                        <p:tgtEl>
                                          <p:spTgt spid="14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09" dur="5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3" dur="500"/>
                                        <p:tgtEl>
                                          <p:spTgt spid="14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6" dur="500"/>
                                        <p:tgtEl>
                                          <p:spTgt spid="1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22" dur="500"/>
                                        <p:tgtEl>
                                          <p:spTgt spid="14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26" dur="500"/>
                                        <p:tgtEl>
                                          <p:spTgt spid="1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29" dur="500"/>
                                        <p:tgtEl>
                                          <p:spTgt spid="1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1" grpId="0" bldLvl="0"/>
      <p:bldP spid="14433" grpId="0" bldLvl="0"/>
      <p:bldP spid="14434" grpId="0" bldLvl="0"/>
      <p:bldP spid="14446" grpId="0" bldLvl="0"/>
      <p:bldP spid="14447" grpId="0" bldLvl="0"/>
      <p:bldP spid="14448" grpId="0" bldLvl="0"/>
      <p:bldP spid="14449" grpId="0" bldLvl="0"/>
      <p:bldP spid="14450" grpId="0" bldLvl="0"/>
      <p:bldP spid="14451" grpId="0" bldLvl="0"/>
      <p:bldP spid="14452" grpId="0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15363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953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9954" name="组合 13"/>
          <p:cNvGrpSpPr/>
          <p:nvPr/>
        </p:nvGrpSpPr>
        <p:grpSpPr>
          <a:xfrm>
            <a:off x="0" y="2060575"/>
            <a:ext cx="1692275" cy="787400"/>
            <a:chOff x="0" y="0"/>
            <a:chExt cx="1691680" cy="788186"/>
          </a:xfrm>
        </p:grpSpPr>
        <p:sp>
          <p:nvSpPr>
            <p:cNvPr id="39972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研究方法</a:t>
              </a:r>
              <a:endParaRPr lang="en-US" altLang="zh-CN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与思路</a:t>
              </a:r>
            </a:p>
          </p:txBody>
        </p:sp>
        <p:sp>
          <p:nvSpPr>
            <p:cNvPr id="39973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9955" name="直角三角形 11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9956" name="五边形 17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5385" name="矩形 12"/>
          <p:cNvSpPr/>
          <p:nvPr/>
        </p:nvSpPr>
        <p:spPr>
          <a:xfrm>
            <a:off x="3414713" y="2084388"/>
            <a:ext cx="7034212" cy="3382962"/>
          </a:xfrm>
          <a:prstGeom prst="rect">
            <a:avLst/>
          </a:prstGeom>
          <a:noFill/>
          <a:ln w="12700" cap="flat" cmpd="sng">
            <a:solidFill>
              <a:srgbClr val="7F7F7F"/>
            </a:solidFill>
            <a:prstDash val="dash"/>
            <a:miter/>
            <a:headEnd type="none" w="med" len="med"/>
            <a:tailEnd type="none" w="med" len="med"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5386" name="椭圆 13"/>
          <p:cNvSpPr/>
          <p:nvPr/>
        </p:nvSpPr>
        <p:spPr>
          <a:xfrm>
            <a:off x="2695575" y="3094038"/>
            <a:ext cx="1370013" cy="1365250"/>
          </a:xfrm>
          <a:prstGeom prst="ellipse">
            <a:avLst/>
          </a:prstGeom>
          <a:gradFill rotWithShape="1">
            <a:gsLst>
              <a:gs pos="0">
                <a:srgbClr val="006D76">
                  <a:alpha val="100000"/>
                </a:srgbClr>
              </a:gs>
              <a:gs pos="50000">
                <a:srgbClr val="009EAB">
                  <a:alpha val="100000"/>
                </a:srgbClr>
              </a:gs>
              <a:gs pos="100000">
                <a:srgbClr val="00BECD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sz="17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点击添加文本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5387" name="椭圆 14"/>
          <p:cNvSpPr/>
          <p:nvPr/>
        </p:nvSpPr>
        <p:spPr>
          <a:xfrm>
            <a:off x="9729788" y="3094038"/>
            <a:ext cx="1370012" cy="1365250"/>
          </a:xfrm>
          <a:prstGeom prst="ellipse">
            <a:avLst/>
          </a:prstGeom>
          <a:gradFill rotWithShape="1">
            <a:gsLst>
              <a:gs pos="0">
                <a:srgbClr val="9C6F00">
                  <a:alpha val="100000"/>
                </a:srgbClr>
              </a:gs>
              <a:gs pos="50000">
                <a:srgbClr val="E09F00">
                  <a:alpha val="100000"/>
                </a:srgbClr>
              </a:gs>
              <a:gs pos="100000">
                <a:srgbClr val="FFB90F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sz="17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点击添加文本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5388" name="矩形 15"/>
          <p:cNvSpPr/>
          <p:nvPr/>
        </p:nvSpPr>
        <p:spPr>
          <a:xfrm>
            <a:off x="6283325" y="3086100"/>
            <a:ext cx="1296988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520" tIns="37760" rIns="75520" bIns="37760">
            <a:spAutoFit/>
          </a:bodyPr>
          <a:lstStyle/>
          <a:p>
            <a:pPr lvl="0" eaLnBrk="1" hangingPunct="1">
              <a:buNone/>
            </a:pPr>
            <a:r>
              <a:rPr lang="zh-CN" altLang="en-US" dirty="0">
                <a:solidFill>
                  <a:srgbClr val="66666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  <a:endParaRPr lang="zh-CN" altLang="en-US" dirty="0">
              <a:solidFill>
                <a:srgbClr val="000000"/>
              </a:solidFill>
              <a:latin typeface="Calibri" pitchFamily="34" charset="0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5389" name="矩形 16"/>
          <p:cNvSpPr/>
          <p:nvPr/>
        </p:nvSpPr>
        <p:spPr>
          <a:xfrm>
            <a:off x="6283325" y="4162425"/>
            <a:ext cx="1296988" cy="303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520" tIns="37760" rIns="75520" bIns="37760">
            <a:spAutoFit/>
          </a:bodyPr>
          <a:lstStyle/>
          <a:p>
            <a:pPr lvl="0" eaLnBrk="1" hangingPunct="1">
              <a:buNone/>
            </a:pPr>
            <a:r>
              <a:rPr lang="zh-CN" altLang="en-US" dirty="0">
                <a:solidFill>
                  <a:srgbClr val="66666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  <a:endParaRPr lang="zh-CN" altLang="en-US" dirty="0">
              <a:solidFill>
                <a:srgbClr val="000000"/>
              </a:solidFill>
              <a:latin typeface="Calibri" pitchFamily="34" charset="0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5390" name="上箭头 22"/>
          <p:cNvSpPr/>
          <p:nvPr/>
        </p:nvSpPr>
        <p:spPr>
          <a:xfrm>
            <a:off x="6427788" y="2290763"/>
            <a:ext cx="1008062" cy="739775"/>
          </a:xfrm>
          <a:prstGeom prst="upArrow">
            <a:avLst>
              <a:gd name="adj1" fmla="val 50000"/>
              <a:gd name="adj2" fmla="val 63425"/>
            </a:avLst>
          </a:prstGeom>
          <a:gradFill rotWithShape="1">
            <a:gsLst>
              <a:gs pos="0">
                <a:srgbClr val="7F7F7F"/>
              </a:gs>
              <a:gs pos="81000">
                <a:srgbClr val="7F7F7F"/>
              </a:gs>
              <a:gs pos="100000">
                <a:srgbClr val="7F7F7F"/>
              </a:gs>
            </a:gsLst>
            <a:lin ang="5400000" scaled="1"/>
            <a:tileRect/>
          </a:gra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5391" name="矩形 24"/>
          <p:cNvSpPr/>
          <p:nvPr/>
        </p:nvSpPr>
        <p:spPr>
          <a:xfrm>
            <a:off x="5026025" y="5289550"/>
            <a:ext cx="3751263" cy="355600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点击添加文本</a:t>
            </a:r>
          </a:p>
        </p:txBody>
      </p:sp>
      <p:sp>
        <p:nvSpPr>
          <p:cNvPr id="15392" name="矩形 25"/>
          <p:cNvSpPr/>
          <p:nvPr/>
        </p:nvSpPr>
        <p:spPr>
          <a:xfrm>
            <a:off x="5026025" y="1906588"/>
            <a:ext cx="3751263" cy="355600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点击添加文本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5393" name="五边形 2"/>
          <p:cNvSpPr/>
          <p:nvPr/>
        </p:nvSpPr>
        <p:spPr>
          <a:xfrm>
            <a:off x="4483100" y="3821113"/>
            <a:ext cx="4897438" cy="266700"/>
          </a:xfrm>
          <a:custGeom>
            <a:avLst/>
            <a:gdLst>
              <a:gd name="txL" fmla="*/ 0 w 5922658"/>
              <a:gd name="txT" fmla="*/ 0 h 324036"/>
              <a:gd name="txR" fmla="*/ 5922658 w 5922658"/>
              <a:gd name="txB" fmla="*/ 324036 h 324036"/>
            </a:gdLst>
            <a:ahLst/>
            <a:cxnLst>
              <a:cxn ang="0">
                <a:pos x="0" y="0"/>
              </a:cxn>
              <a:cxn ang="0">
                <a:pos x="3938904" y="0"/>
              </a:cxn>
              <a:cxn ang="0">
                <a:pos x="4049685" y="109755"/>
              </a:cxn>
              <a:cxn ang="0">
                <a:pos x="3938904" y="219509"/>
              </a:cxn>
              <a:cxn ang="0">
                <a:pos x="0" y="219509"/>
              </a:cxn>
              <a:cxn ang="0">
                <a:pos x="110781" y="109755"/>
              </a:cxn>
              <a:cxn ang="0">
                <a:pos x="0" y="0"/>
              </a:cxn>
            </a:cxnLst>
            <a:rect l="txL" t="txT" r="txR" b="txB"/>
            <a:pathLst>
              <a:path w="5922658" h="324036">
                <a:moveTo>
                  <a:pt x="0" y="0"/>
                </a:moveTo>
                <a:lnTo>
                  <a:pt x="5760640" y="0"/>
                </a:lnTo>
                <a:lnTo>
                  <a:pt x="5922658" y="162018"/>
                </a:lnTo>
                <a:lnTo>
                  <a:pt x="5760640" y="324036"/>
                </a:lnTo>
                <a:lnTo>
                  <a:pt x="0" y="324036"/>
                </a:lnTo>
                <a:lnTo>
                  <a:pt x="162018" y="162018"/>
                </a:lnTo>
                <a:lnTo>
                  <a:pt x="0" y="0"/>
                </a:lnTo>
                <a:close/>
              </a:path>
            </a:pathLst>
          </a:custGeom>
          <a:solidFill>
            <a:srgbClr val="05BAC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394" name="五边形 2"/>
          <p:cNvSpPr/>
          <p:nvPr/>
        </p:nvSpPr>
        <p:spPr>
          <a:xfrm flipH="1">
            <a:off x="4483100" y="3463925"/>
            <a:ext cx="4897438" cy="268288"/>
          </a:xfrm>
          <a:custGeom>
            <a:avLst/>
            <a:gdLst>
              <a:gd name="txL" fmla="*/ 0 w 5922658"/>
              <a:gd name="txT" fmla="*/ 0 h 324036"/>
              <a:gd name="txR" fmla="*/ 5922658 w 5922658"/>
              <a:gd name="txB" fmla="*/ 324036 h 324036"/>
            </a:gdLst>
            <a:ahLst/>
            <a:cxnLst>
              <a:cxn ang="0">
                <a:pos x="0" y="0"/>
              </a:cxn>
              <a:cxn ang="0">
                <a:pos x="3938904" y="0"/>
              </a:cxn>
              <a:cxn ang="0">
                <a:pos x="4049685" y="111066"/>
              </a:cxn>
              <a:cxn ang="0">
                <a:pos x="3938904" y="222131"/>
              </a:cxn>
              <a:cxn ang="0">
                <a:pos x="0" y="222131"/>
              </a:cxn>
              <a:cxn ang="0">
                <a:pos x="110781" y="111066"/>
              </a:cxn>
              <a:cxn ang="0">
                <a:pos x="0" y="0"/>
              </a:cxn>
            </a:cxnLst>
            <a:rect l="txL" t="txT" r="txR" b="txB"/>
            <a:pathLst>
              <a:path w="5922658" h="324036">
                <a:moveTo>
                  <a:pt x="0" y="0"/>
                </a:moveTo>
                <a:lnTo>
                  <a:pt x="5760640" y="0"/>
                </a:lnTo>
                <a:lnTo>
                  <a:pt x="5922658" y="162018"/>
                </a:lnTo>
                <a:lnTo>
                  <a:pt x="5760640" y="324036"/>
                </a:lnTo>
                <a:lnTo>
                  <a:pt x="0" y="324036"/>
                </a:lnTo>
                <a:lnTo>
                  <a:pt x="162018" y="162018"/>
                </a:lnTo>
                <a:lnTo>
                  <a:pt x="0" y="0"/>
                </a:lnTo>
                <a:close/>
              </a:path>
            </a:pathLst>
          </a:custGeom>
          <a:solidFill>
            <a:srgbClr val="FCB81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395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研究方案</a:t>
            </a:r>
          </a:p>
        </p:txBody>
      </p:sp>
      <p:grpSp>
        <p:nvGrpSpPr>
          <p:cNvPr id="15396" name="组合 18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39970" name="直接连接符 19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71" name="直接连接符 20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5399" name="上箭头 21"/>
          <p:cNvSpPr/>
          <p:nvPr/>
        </p:nvSpPr>
        <p:spPr>
          <a:xfrm flipV="1">
            <a:off x="6427788" y="4511675"/>
            <a:ext cx="1008062" cy="739775"/>
          </a:xfrm>
          <a:prstGeom prst="upArrow">
            <a:avLst>
              <a:gd name="adj1" fmla="val 50000"/>
              <a:gd name="adj2" fmla="val 63425"/>
            </a:avLst>
          </a:prstGeom>
          <a:gradFill rotWithShape="1">
            <a:gsLst>
              <a:gs pos="0">
                <a:srgbClr val="7F7F7F"/>
              </a:gs>
              <a:gs pos="81000">
                <a:srgbClr val="7F7F7F"/>
              </a:gs>
              <a:gs pos="100000">
                <a:srgbClr val="7F7F7F"/>
              </a:gs>
            </a:gsLst>
            <a:lin ang="5400000" scaled="1"/>
            <a:tileRect/>
          </a:gra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1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2" dur="500"/>
                                        <p:tgtEl>
                                          <p:spTgt spid="15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6" dur="500"/>
                                        <p:tgtEl>
                                          <p:spTgt spid="15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29" dur="500"/>
                                        <p:tgtEl>
                                          <p:spTgt spid="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3" dur="10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8" dur="1000"/>
                                        <p:tgtEl>
                                          <p:spTgt spid="15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44" dur="500"/>
                                        <p:tgtEl>
                                          <p:spTgt spid="15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47" dur="500"/>
                                        <p:tgtEl>
                                          <p:spTgt spid="1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>
                                      <p:cBhvr>
                                        <p:cTn id="51" dur="500"/>
                                        <p:tgtEl>
                                          <p:spTgt spid="15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>
                                      <p:cBhvr>
                                        <p:cTn id="54" dur="500"/>
                                        <p:tgtEl>
                                          <p:spTgt spid="15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>
                                      <p:cBhvr>
                                        <p:cTn id="58" dur="5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5" grpId="0" bldLvl="0" animBg="1"/>
      <p:bldP spid="15386" grpId="0" bldLvl="0" animBg="1"/>
      <p:bldP spid="15387" grpId="0" bldLvl="0" animBg="1"/>
      <p:bldP spid="15388" grpId="0" bldLvl="0"/>
      <p:bldP spid="15389" grpId="0" bldLvl="0"/>
      <p:bldP spid="15390" grpId="0" bldLvl="0" animBg="1"/>
      <p:bldP spid="15391" grpId="0" bldLvl="0" animBg="1"/>
      <p:bldP spid="15392" grpId="0" bldLvl="0" animBg="1"/>
      <p:bldP spid="15395" grpId="0" bldLvl="0"/>
      <p:bldP spid="1539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16387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977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0978" name="组合 13"/>
          <p:cNvGrpSpPr/>
          <p:nvPr/>
        </p:nvGrpSpPr>
        <p:grpSpPr>
          <a:xfrm>
            <a:off x="0" y="2060575"/>
            <a:ext cx="1692275" cy="787400"/>
            <a:chOff x="0" y="0"/>
            <a:chExt cx="1691680" cy="788186"/>
          </a:xfrm>
        </p:grpSpPr>
        <p:sp>
          <p:nvSpPr>
            <p:cNvPr id="41054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研究方法</a:t>
              </a:r>
              <a:endParaRPr lang="en-US" altLang="zh-CN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与思路</a:t>
              </a:r>
            </a:p>
          </p:txBody>
        </p:sp>
        <p:sp>
          <p:nvSpPr>
            <p:cNvPr id="41055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40979" name="直角三角形 11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40980" name="五边形 17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6409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研究方案</a:t>
            </a:r>
          </a:p>
        </p:txBody>
      </p:sp>
      <p:grpSp>
        <p:nvGrpSpPr>
          <p:cNvPr id="16410" name="组合 11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41052" name="直接连接符 12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53" name="直接连接符 13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6413" name="Group 5"/>
          <p:cNvGrpSpPr/>
          <p:nvPr/>
        </p:nvGrpSpPr>
        <p:grpSpPr>
          <a:xfrm>
            <a:off x="2336800" y="1949450"/>
            <a:ext cx="4864100" cy="3684588"/>
            <a:chOff x="0" y="0"/>
            <a:chExt cx="2947" cy="2233"/>
          </a:xfrm>
        </p:grpSpPr>
        <p:sp>
          <p:nvSpPr>
            <p:cNvPr id="41013" name="Rectangle 6"/>
            <p:cNvSpPr/>
            <p:nvPr/>
          </p:nvSpPr>
          <p:spPr>
            <a:xfrm rot="-3600000">
              <a:off x="81" y="324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14" name="Rectangle 7"/>
            <p:cNvSpPr/>
            <p:nvPr/>
          </p:nvSpPr>
          <p:spPr>
            <a:xfrm rot="-3600000">
              <a:off x="852" y="823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15" name="Rectangle 8"/>
            <p:cNvSpPr/>
            <p:nvPr/>
          </p:nvSpPr>
          <p:spPr>
            <a:xfrm rot="-3600000">
              <a:off x="1646" y="1277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16" name="Rectangle 9"/>
            <p:cNvSpPr/>
            <p:nvPr/>
          </p:nvSpPr>
          <p:spPr>
            <a:xfrm rot="-3600000">
              <a:off x="874" y="1708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17" name="Rectangle 10"/>
            <p:cNvSpPr/>
            <p:nvPr/>
          </p:nvSpPr>
          <p:spPr>
            <a:xfrm rot="-3600000">
              <a:off x="58" y="1277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18" name="Rectangle 11"/>
            <p:cNvSpPr/>
            <p:nvPr/>
          </p:nvSpPr>
          <p:spPr>
            <a:xfrm rot="3600000">
              <a:off x="852" y="347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19" name="Rectangle 12"/>
            <p:cNvSpPr/>
            <p:nvPr/>
          </p:nvSpPr>
          <p:spPr>
            <a:xfrm rot="3600000">
              <a:off x="1623" y="778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0" name="Rectangle 13"/>
            <p:cNvSpPr/>
            <p:nvPr/>
          </p:nvSpPr>
          <p:spPr>
            <a:xfrm rot="3600000">
              <a:off x="852" y="1277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1" name="Rectangle 14"/>
            <p:cNvSpPr/>
            <p:nvPr/>
          </p:nvSpPr>
          <p:spPr>
            <a:xfrm rot="3600000">
              <a:off x="58" y="1730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2" name="Rectangle 15"/>
            <p:cNvSpPr/>
            <p:nvPr/>
          </p:nvSpPr>
          <p:spPr>
            <a:xfrm rot="3600000">
              <a:off x="58" y="800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3" name="Rectangle 16"/>
            <p:cNvSpPr/>
            <p:nvPr/>
          </p:nvSpPr>
          <p:spPr>
            <a:xfrm>
              <a:off x="460" y="1044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4" name="Rectangle 17"/>
            <p:cNvSpPr/>
            <p:nvPr/>
          </p:nvSpPr>
          <p:spPr>
            <a:xfrm>
              <a:off x="460" y="1963"/>
              <a:ext cx="525" cy="146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5" name="Rectangle 18"/>
            <p:cNvSpPr/>
            <p:nvPr/>
          </p:nvSpPr>
          <p:spPr>
            <a:xfrm>
              <a:off x="1248" y="584"/>
              <a:ext cx="526" cy="146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6" name="Rectangle 19"/>
            <p:cNvSpPr/>
            <p:nvPr/>
          </p:nvSpPr>
          <p:spPr>
            <a:xfrm>
              <a:off x="1248" y="1503"/>
              <a:ext cx="526" cy="146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7" name="Rectangle 20"/>
            <p:cNvSpPr/>
            <p:nvPr/>
          </p:nvSpPr>
          <p:spPr>
            <a:xfrm>
              <a:off x="460" y="124"/>
              <a:ext cx="525" cy="146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8" name="Freeform 21"/>
            <p:cNvSpPr/>
            <p:nvPr/>
          </p:nvSpPr>
          <p:spPr>
            <a:xfrm>
              <a:off x="263" y="0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0" y="237"/>
                </a:cxn>
                <a:cxn ang="0">
                  <a:pos x="379" y="274"/>
                </a:cxn>
                <a:cxn ang="0">
                  <a:pos x="361" y="306"/>
                </a:cxn>
                <a:cxn ang="0">
                  <a:pos x="336" y="336"/>
                </a:cxn>
                <a:cxn ang="0">
                  <a:pos x="306" y="361"/>
                </a:cxn>
                <a:cxn ang="0">
                  <a:pos x="273" y="379"/>
                </a:cxn>
                <a:cxn ang="0">
                  <a:pos x="237" y="390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8" y="385"/>
                </a:cxn>
                <a:cxn ang="0">
                  <a:pos x="104" y="370"/>
                </a:cxn>
                <a:cxn ang="0">
                  <a:pos x="71" y="348"/>
                </a:cxn>
                <a:cxn ang="0">
                  <a:pos x="45" y="323"/>
                </a:cxn>
                <a:cxn ang="0">
                  <a:pos x="23" y="290"/>
                </a:cxn>
                <a:cxn ang="0">
                  <a:pos x="9" y="255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3" y="157"/>
                </a:cxn>
                <a:cxn ang="0">
                  <a:pos x="14" y="120"/>
                </a:cxn>
                <a:cxn ang="0">
                  <a:pos x="33" y="88"/>
                </a:cxn>
                <a:cxn ang="0">
                  <a:pos x="58" y="58"/>
                </a:cxn>
                <a:cxn ang="0">
                  <a:pos x="87" y="33"/>
                </a:cxn>
                <a:cxn ang="0">
                  <a:pos x="120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8" y="71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5"/>
                  </a:lnTo>
                  <a:lnTo>
                    <a:pt x="379" y="274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8" y="323"/>
                  </a:lnTo>
                  <a:lnTo>
                    <a:pt x="336" y="336"/>
                  </a:lnTo>
                  <a:lnTo>
                    <a:pt x="323" y="348"/>
                  </a:lnTo>
                  <a:lnTo>
                    <a:pt x="306" y="361"/>
                  </a:lnTo>
                  <a:lnTo>
                    <a:pt x="290" y="370"/>
                  </a:lnTo>
                  <a:lnTo>
                    <a:pt x="273" y="379"/>
                  </a:lnTo>
                  <a:lnTo>
                    <a:pt x="255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8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7" y="361"/>
                  </a:lnTo>
                  <a:lnTo>
                    <a:pt x="71" y="348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3" y="306"/>
                  </a:lnTo>
                  <a:lnTo>
                    <a:pt x="23" y="290"/>
                  </a:lnTo>
                  <a:lnTo>
                    <a:pt x="14" y="274"/>
                  </a:lnTo>
                  <a:lnTo>
                    <a:pt x="9" y="255"/>
                  </a:lnTo>
                  <a:lnTo>
                    <a:pt x="3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0"/>
                  </a:lnTo>
                  <a:lnTo>
                    <a:pt x="23" y="104"/>
                  </a:lnTo>
                  <a:lnTo>
                    <a:pt x="33" y="88"/>
                  </a:lnTo>
                  <a:lnTo>
                    <a:pt x="45" y="71"/>
                  </a:lnTo>
                  <a:lnTo>
                    <a:pt x="58" y="58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6" y="58"/>
                  </a:lnTo>
                  <a:lnTo>
                    <a:pt x="348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0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29" name="Freeform 22"/>
            <p:cNvSpPr/>
            <p:nvPr/>
          </p:nvSpPr>
          <p:spPr>
            <a:xfrm>
              <a:off x="788" y="0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1" y="237"/>
                </a:cxn>
                <a:cxn ang="0">
                  <a:pos x="380" y="274"/>
                </a:cxn>
                <a:cxn ang="0">
                  <a:pos x="362" y="306"/>
                </a:cxn>
                <a:cxn ang="0">
                  <a:pos x="336" y="336"/>
                </a:cxn>
                <a:cxn ang="0">
                  <a:pos x="307" y="361"/>
                </a:cxn>
                <a:cxn ang="0">
                  <a:pos x="274" y="379"/>
                </a:cxn>
                <a:cxn ang="0">
                  <a:pos x="238" y="390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9" y="385"/>
                </a:cxn>
                <a:cxn ang="0">
                  <a:pos x="104" y="370"/>
                </a:cxn>
                <a:cxn ang="0">
                  <a:pos x="71" y="348"/>
                </a:cxn>
                <a:cxn ang="0">
                  <a:pos x="46" y="323"/>
                </a:cxn>
                <a:cxn ang="0">
                  <a:pos x="24" y="290"/>
                </a:cxn>
                <a:cxn ang="0">
                  <a:pos x="9" y="255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4" y="157"/>
                </a:cxn>
                <a:cxn ang="0">
                  <a:pos x="15" y="120"/>
                </a:cxn>
                <a:cxn ang="0">
                  <a:pos x="33" y="88"/>
                </a:cxn>
                <a:cxn ang="0">
                  <a:pos x="59" y="58"/>
                </a:cxn>
                <a:cxn ang="0">
                  <a:pos x="88" y="33"/>
                </a:cxn>
                <a:cxn ang="0">
                  <a:pos x="121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6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9" y="71"/>
                </a:cxn>
                <a:cxn ang="0">
                  <a:pos x="371" y="104"/>
                </a:cxn>
                <a:cxn ang="0">
                  <a:pos x="385" y="139"/>
                </a:cxn>
                <a:cxn ang="0">
                  <a:pos x="393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3" y="217"/>
                  </a:lnTo>
                  <a:lnTo>
                    <a:pt x="391" y="237"/>
                  </a:lnTo>
                  <a:lnTo>
                    <a:pt x="385" y="255"/>
                  </a:lnTo>
                  <a:lnTo>
                    <a:pt x="380" y="274"/>
                  </a:lnTo>
                  <a:lnTo>
                    <a:pt x="371" y="290"/>
                  </a:lnTo>
                  <a:lnTo>
                    <a:pt x="362" y="306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6" y="385"/>
                  </a:lnTo>
                  <a:lnTo>
                    <a:pt x="238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1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9" y="336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9" y="58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1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8" y="4"/>
                  </a:lnTo>
                  <a:lnTo>
                    <a:pt x="256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2" y="88"/>
                  </a:lnTo>
                  <a:lnTo>
                    <a:pt x="371" y="104"/>
                  </a:lnTo>
                  <a:lnTo>
                    <a:pt x="380" y="120"/>
                  </a:lnTo>
                  <a:lnTo>
                    <a:pt x="385" y="139"/>
                  </a:lnTo>
                  <a:lnTo>
                    <a:pt x="391" y="157"/>
                  </a:lnTo>
                  <a:lnTo>
                    <a:pt x="393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0" name="Freeform 23"/>
            <p:cNvSpPr/>
            <p:nvPr/>
          </p:nvSpPr>
          <p:spPr>
            <a:xfrm>
              <a:off x="1051" y="460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1" y="237"/>
                </a:cxn>
                <a:cxn ang="0">
                  <a:pos x="380" y="273"/>
                </a:cxn>
                <a:cxn ang="0">
                  <a:pos x="361" y="306"/>
                </a:cxn>
                <a:cxn ang="0">
                  <a:pos x="336" y="335"/>
                </a:cxn>
                <a:cxn ang="0">
                  <a:pos x="307" y="361"/>
                </a:cxn>
                <a:cxn ang="0">
                  <a:pos x="274" y="379"/>
                </a:cxn>
                <a:cxn ang="0">
                  <a:pos x="237" y="390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9" y="385"/>
                </a:cxn>
                <a:cxn ang="0">
                  <a:pos x="104" y="370"/>
                </a:cxn>
                <a:cxn ang="0">
                  <a:pos x="71" y="348"/>
                </a:cxn>
                <a:cxn ang="0">
                  <a:pos x="46" y="323"/>
                </a:cxn>
                <a:cxn ang="0">
                  <a:pos x="24" y="290"/>
                </a:cxn>
                <a:cxn ang="0">
                  <a:pos x="9" y="255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4" y="157"/>
                </a:cxn>
                <a:cxn ang="0">
                  <a:pos x="15" y="120"/>
                </a:cxn>
                <a:cxn ang="0">
                  <a:pos x="33" y="87"/>
                </a:cxn>
                <a:cxn ang="0">
                  <a:pos x="58" y="58"/>
                </a:cxn>
                <a:cxn ang="0">
                  <a:pos x="88" y="33"/>
                </a:cxn>
                <a:cxn ang="0">
                  <a:pos x="120" y="14"/>
                </a:cxn>
                <a:cxn ang="0">
                  <a:pos x="157" y="3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6" y="9"/>
                </a:cxn>
                <a:cxn ang="0">
                  <a:pos x="290" y="23"/>
                </a:cxn>
                <a:cxn ang="0">
                  <a:pos x="323" y="45"/>
                </a:cxn>
                <a:cxn ang="0">
                  <a:pos x="349" y="71"/>
                </a:cxn>
                <a:cxn ang="0">
                  <a:pos x="370" y="104"/>
                </a:cxn>
                <a:cxn ang="0">
                  <a:pos x="385" y="138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1" y="237"/>
                  </a:lnTo>
                  <a:lnTo>
                    <a:pt x="385" y="255"/>
                  </a:lnTo>
                  <a:lnTo>
                    <a:pt x="380" y="273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9" y="323"/>
                  </a:lnTo>
                  <a:lnTo>
                    <a:pt x="336" y="335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6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8" y="335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3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8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7"/>
                  </a:lnTo>
                  <a:lnTo>
                    <a:pt x="46" y="71"/>
                  </a:lnTo>
                  <a:lnTo>
                    <a:pt x="58" y="58"/>
                  </a:lnTo>
                  <a:lnTo>
                    <a:pt x="71" y="45"/>
                  </a:lnTo>
                  <a:lnTo>
                    <a:pt x="88" y="33"/>
                  </a:lnTo>
                  <a:lnTo>
                    <a:pt x="104" y="23"/>
                  </a:lnTo>
                  <a:lnTo>
                    <a:pt x="120" y="14"/>
                  </a:lnTo>
                  <a:lnTo>
                    <a:pt x="139" y="9"/>
                  </a:lnTo>
                  <a:lnTo>
                    <a:pt x="157" y="3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3"/>
                  </a:lnTo>
                  <a:lnTo>
                    <a:pt x="256" y="9"/>
                  </a:lnTo>
                  <a:lnTo>
                    <a:pt x="274" y="14"/>
                  </a:lnTo>
                  <a:lnTo>
                    <a:pt x="290" y="23"/>
                  </a:lnTo>
                  <a:lnTo>
                    <a:pt x="307" y="33"/>
                  </a:lnTo>
                  <a:lnTo>
                    <a:pt x="323" y="45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1" y="87"/>
                  </a:lnTo>
                  <a:lnTo>
                    <a:pt x="370" y="104"/>
                  </a:lnTo>
                  <a:lnTo>
                    <a:pt x="380" y="120"/>
                  </a:lnTo>
                  <a:lnTo>
                    <a:pt x="385" y="138"/>
                  </a:lnTo>
                  <a:lnTo>
                    <a:pt x="391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1" name="Freeform 24"/>
            <p:cNvSpPr/>
            <p:nvPr/>
          </p:nvSpPr>
          <p:spPr>
            <a:xfrm>
              <a:off x="0" y="460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0" y="237"/>
                </a:cxn>
                <a:cxn ang="0">
                  <a:pos x="380" y="273"/>
                </a:cxn>
                <a:cxn ang="0">
                  <a:pos x="361" y="306"/>
                </a:cxn>
                <a:cxn ang="0">
                  <a:pos x="336" y="335"/>
                </a:cxn>
                <a:cxn ang="0">
                  <a:pos x="307" y="361"/>
                </a:cxn>
                <a:cxn ang="0">
                  <a:pos x="274" y="379"/>
                </a:cxn>
                <a:cxn ang="0">
                  <a:pos x="237" y="390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9" y="385"/>
                </a:cxn>
                <a:cxn ang="0">
                  <a:pos x="104" y="370"/>
                </a:cxn>
                <a:cxn ang="0">
                  <a:pos x="71" y="348"/>
                </a:cxn>
                <a:cxn ang="0">
                  <a:pos x="46" y="323"/>
                </a:cxn>
                <a:cxn ang="0">
                  <a:pos x="24" y="290"/>
                </a:cxn>
                <a:cxn ang="0">
                  <a:pos x="9" y="255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4" y="157"/>
                </a:cxn>
                <a:cxn ang="0">
                  <a:pos x="15" y="120"/>
                </a:cxn>
                <a:cxn ang="0">
                  <a:pos x="33" y="87"/>
                </a:cxn>
                <a:cxn ang="0">
                  <a:pos x="58" y="58"/>
                </a:cxn>
                <a:cxn ang="0">
                  <a:pos x="88" y="33"/>
                </a:cxn>
                <a:cxn ang="0">
                  <a:pos x="120" y="14"/>
                </a:cxn>
                <a:cxn ang="0">
                  <a:pos x="157" y="3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9"/>
                </a:cxn>
                <a:cxn ang="0">
                  <a:pos x="290" y="23"/>
                </a:cxn>
                <a:cxn ang="0">
                  <a:pos x="323" y="45"/>
                </a:cxn>
                <a:cxn ang="0">
                  <a:pos x="349" y="71"/>
                </a:cxn>
                <a:cxn ang="0">
                  <a:pos x="370" y="104"/>
                </a:cxn>
                <a:cxn ang="0">
                  <a:pos x="385" y="138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5"/>
                  </a:lnTo>
                  <a:lnTo>
                    <a:pt x="380" y="273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9" y="323"/>
                  </a:lnTo>
                  <a:lnTo>
                    <a:pt x="336" y="335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5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8" y="335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3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8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7"/>
                  </a:lnTo>
                  <a:lnTo>
                    <a:pt x="46" y="71"/>
                  </a:lnTo>
                  <a:lnTo>
                    <a:pt x="58" y="58"/>
                  </a:lnTo>
                  <a:lnTo>
                    <a:pt x="71" y="45"/>
                  </a:lnTo>
                  <a:lnTo>
                    <a:pt x="88" y="33"/>
                  </a:lnTo>
                  <a:lnTo>
                    <a:pt x="104" y="23"/>
                  </a:lnTo>
                  <a:lnTo>
                    <a:pt x="120" y="14"/>
                  </a:lnTo>
                  <a:lnTo>
                    <a:pt x="139" y="9"/>
                  </a:lnTo>
                  <a:lnTo>
                    <a:pt x="157" y="3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3"/>
                  </a:lnTo>
                  <a:lnTo>
                    <a:pt x="255" y="9"/>
                  </a:lnTo>
                  <a:lnTo>
                    <a:pt x="274" y="14"/>
                  </a:lnTo>
                  <a:lnTo>
                    <a:pt x="290" y="23"/>
                  </a:lnTo>
                  <a:lnTo>
                    <a:pt x="307" y="33"/>
                  </a:lnTo>
                  <a:lnTo>
                    <a:pt x="323" y="45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1" y="87"/>
                  </a:lnTo>
                  <a:lnTo>
                    <a:pt x="370" y="104"/>
                  </a:lnTo>
                  <a:lnTo>
                    <a:pt x="380" y="120"/>
                  </a:lnTo>
                  <a:lnTo>
                    <a:pt x="385" y="138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2" name="Freeform 25"/>
            <p:cNvSpPr/>
            <p:nvPr/>
          </p:nvSpPr>
          <p:spPr>
            <a:xfrm>
              <a:off x="263" y="1839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0" y="237"/>
                </a:cxn>
                <a:cxn ang="0">
                  <a:pos x="379" y="274"/>
                </a:cxn>
                <a:cxn ang="0">
                  <a:pos x="361" y="306"/>
                </a:cxn>
                <a:cxn ang="0">
                  <a:pos x="336" y="336"/>
                </a:cxn>
                <a:cxn ang="0">
                  <a:pos x="306" y="361"/>
                </a:cxn>
                <a:cxn ang="0">
                  <a:pos x="273" y="379"/>
                </a:cxn>
                <a:cxn ang="0">
                  <a:pos x="237" y="390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8" y="385"/>
                </a:cxn>
                <a:cxn ang="0">
                  <a:pos x="104" y="370"/>
                </a:cxn>
                <a:cxn ang="0">
                  <a:pos x="71" y="348"/>
                </a:cxn>
                <a:cxn ang="0">
                  <a:pos x="45" y="323"/>
                </a:cxn>
                <a:cxn ang="0">
                  <a:pos x="23" y="290"/>
                </a:cxn>
                <a:cxn ang="0">
                  <a:pos x="9" y="255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3" y="157"/>
                </a:cxn>
                <a:cxn ang="0">
                  <a:pos x="14" y="120"/>
                </a:cxn>
                <a:cxn ang="0">
                  <a:pos x="33" y="88"/>
                </a:cxn>
                <a:cxn ang="0">
                  <a:pos x="58" y="58"/>
                </a:cxn>
                <a:cxn ang="0">
                  <a:pos x="87" y="33"/>
                </a:cxn>
                <a:cxn ang="0">
                  <a:pos x="120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8" y="71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5"/>
                  </a:lnTo>
                  <a:lnTo>
                    <a:pt x="379" y="274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8" y="323"/>
                  </a:lnTo>
                  <a:lnTo>
                    <a:pt x="336" y="336"/>
                  </a:lnTo>
                  <a:lnTo>
                    <a:pt x="323" y="348"/>
                  </a:lnTo>
                  <a:lnTo>
                    <a:pt x="306" y="361"/>
                  </a:lnTo>
                  <a:lnTo>
                    <a:pt x="290" y="370"/>
                  </a:lnTo>
                  <a:lnTo>
                    <a:pt x="273" y="379"/>
                  </a:lnTo>
                  <a:lnTo>
                    <a:pt x="255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8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7" y="361"/>
                  </a:lnTo>
                  <a:lnTo>
                    <a:pt x="71" y="348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3" y="306"/>
                  </a:lnTo>
                  <a:lnTo>
                    <a:pt x="23" y="290"/>
                  </a:lnTo>
                  <a:lnTo>
                    <a:pt x="14" y="274"/>
                  </a:lnTo>
                  <a:lnTo>
                    <a:pt x="9" y="255"/>
                  </a:lnTo>
                  <a:lnTo>
                    <a:pt x="3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0"/>
                  </a:lnTo>
                  <a:lnTo>
                    <a:pt x="23" y="104"/>
                  </a:lnTo>
                  <a:lnTo>
                    <a:pt x="33" y="88"/>
                  </a:lnTo>
                  <a:lnTo>
                    <a:pt x="45" y="71"/>
                  </a:lnTo>
                  <a:lnTo>
                    <a:pt x="58" y="58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6" y="58"/>
                  </a:lnTo>
                  <a:lnTo>
                    <a:pt x="348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0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3" name="Freeform 26"/>
            <p:cNvSpPr/>
            <p:nvPr/>
          </p:nvSpPr>
          <p:spPr>
            <a:xfrm>
              <a:off x="788" y="1839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1" y="237"/>
                </a:cxn>
                <a:cxn ang="0">
                  <a:pos x="380" y="274"/>
                </a:cxn>
                <a:cxn ang="0">
                  <a:pos x="362" y="306"/>
                </a:cxn>
                <a:cxn ang="0">
                  <a:pos x="336" y="336"/>
                </a:cxn>
                <a:cxn ang="0">
                  <a:pos x="307" y="361"/>
                </a:cxn>
                <a:cxn ang="0">
                  <a:pos x="274" y="379"/>
                </a:cxn>
                <a:cxn ang="0">
                  <a:pos x="238" y="390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9" y="385"/>
                </a:cxn>
                <a:cxn ang="0">
                  <a:pos x="104" y="370"/>
                </a:cxn>
                <a:cxn ang="0">
                  <a:pos x="71" y="348"/>
                </a:cxn>
                <a:cxn ang="0">
                  <a:pos x="46" y="323"/>
                </a:cxn>
                <a:cxn ang="0">
                  <a:pos x="24" y="290"/>
                </a:cxn>
                <a:cxn ang="0">
                  <a:pos x="9" y="255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4" y="157"/>
                </a:cxn>
                <a:cxn ang="0">
                  <a:pos x="15" y="120"/>
                </a:cxn>
                <a:cxn ang="0">
                  <a:pos x="33" y="88"/>
                </a:cxn>
                <a:cxn ang="0">
                  <a:pos x="59" y="58"/>
                </a:cxn>
                <a:cxn ang="0">
                  <a:pos x="88" y="33"/>
                </a:cxn>
                <a:cxn ang="0">
                  <a:pos x="121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6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9" y="71"/>
                </a:cxn>
                <a:cxn ang="0">
                  <a:pos x="371" y="104"/>
                </a:cxn>
                <a:cxn ang="0">
                  <a:pos x="385" y="139"/>
                </a:cxn>
                <a:cxn ang="0">
                  <a:pos x="393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3" y="217"/>
                  </a:lnTo>
                  <a:lnTo>
                    <a:pt x="391" y="237"/>
                  </a:lnTo>
                  <a:lnTo>
                    <a:pt x="385" y="255"/>
                  </a:lnTo>
                  <a:lnTo>
                    <a:pt x="380" y="274"/>
                  </a:lnTo>
                  <a:lnTo>
                    <a:pt x="371" y="290"/>
                  </a:lnTo>
                  <a:lnTo>
                    <a:pt x="362" y="306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6" y="385"/>
                  </a:lnTo>
                  <a:lnTo>
                    <a:pt x="238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1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9" y="336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9" y="58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1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8" y="4"/>
                  </a:lnTo>
                  <a:lnTo>
                    <a:pt x="256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2" y="88"/>
                  </a:lnTo>
                  <a:lnTo>
                    <a:pt x="371" y="104"/>
                  </a:lnTo>
                  <a:lnTo>
                    <a:pt x="380" y="120"/>
                  </a:lnTo>
                  <a:lnTo>
                    <a:pt x="385" y="139"/>
                  </a:lnTo>
                  <a:lnTo>
                    <a:pt x="391" y="157"/>
                  </a:lnTo>
                  <a:lnTo>
                    <a:pt x="393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4" name="Freeform 27"/>
            <p:cNvSpPr/>
            <p:nvPr/>
          </p:nvSpPr>
          <p:spPr>
            <a:xfrm>
              <a:off x="1051" y="1379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1" y="237"/>
                </a:cxn>
                <a:cxn ang="0">
                  <a:pos x="380" y="274"/>
                </a:cxn>
                <a:cxn ang="0">
                  <a:pos x="361" y="307"/>
                </a:cxn>
                <a:cxn ang="0">
                  <a:pos x="336" y="336"/>
                </a:cxn>
                <a:cxn ang="0">
                  <a:pos x="307" y="361"/>
                </a:cxn>
                <a:cxn ang="0">
                  <a:pos x="274" y="380"/>
                </a:cxn>
                <a:cxn ang="0">
                  <a:pos x="237" y="391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9" y="385"/>
                </a:cxn>
                <a:cxn ang="0">
                  <a:pos x="104" y="371"/>
                </a:cxn>
                <a:cxn ang="0">
                  <a:pos x="71" y="349"/>
                </a:cxn>
                <a:cxn ang="0">
                  <a:pos x="46" y="323"/>
                </a:cxn>
                <a:cxn ang="0">
                  <a:pos x="24" y="290"/>
                </a:cxn>
                <a:cxn ang="0">
                  <a:pos x="9" y="256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4" y="157"/>
                </a:cxn>
                <a:cxn ang="0">
                  <a:pos x="15" y="121"/>
                </a:cxn>
                <a:cxn ang="0">
                  <a:pos x="33" y="88"/>
                </a:cxn>
                <a:cxn ang="0">
                  <a:pos x="58" y="59"/>
                </a:cxn>
                <a:cxn ang="0">
                  <a:pos x="88" y="33"/>
                </a:cxn>
                <a:cxn ang="0">
                  <a:pos x="120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6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9" y="71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1" y="237"/>
                  </a:lnTo>
                  <a:lnTo>
                    <a:pt x="385" y="256"/>
                  </a:lnTo>
                  <a:lnTo>
                    <a:pt x="380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7" y="361"/>
                  </a:lnTo>
                  <a:lnTo>
                    <a:pt x="290" y="371"/>
                  </a:lnTo>
                  <a:lnTo>
                    <a:pt x="274" y="380"/>
                  </a:lnTo>
                  <a:lnTo>
                    <a:pt x="256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1"/>
                  </a:lnTo>
                  <a:lnTo>
                    <a:pt x="139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8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6" y="323"/>
                  </a:lnTo>
                  <a:lnTo>
                    <a:pt x="33" y="307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6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1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6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9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80" y="121"/>
                  </a:lnTo>
                  <a:lnTo>
                    <a:pt x="385" y="139"/>
                  </a:lnTo>
                  <a:lnTo>
                    <a:pt x="391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5" name="Freeform 28"/>
            <p:cNvSpPr/>
            <p:nvPr/>
          </p:nvSpPr>
          <p:spPr>
            <a:xfrm>
              <a:off x="0" y="1379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0" y="237"/>
                </a:cxn>
                <a:cxn ang="0">
                  <a:pos x="380" y="274"/>
                </a:cxn>
                <a:cxn ang="0">
                  <a:pos x="361" y="307"/>
                </a:cxn>
                <a:cxn ang="0">
                  <a:pos x="336" y="336"/>
                </a:cxn>
                <a:cxn ang="0">
                  <a:pos x="307" y="361"/>
                </a:cxn>
                <a:cxn ang="0">
                  <a:pos x="274" y="380"/>
                </a:cxn>
                <a:cxn ang="0">
                  <a:pos x="237" y="391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9" y="385"/>
                </a:cxn>
                <a:cxn ang="0">
                  <a:pos x="104" y="371"/>
                </a:cxn>
                <a:cxn ang="0">
                  <a:pos x="71" y="349"/>
                </a:cxn>
                <a:cxn ang="0">
                  <a:pos x="46" y="323"/>
                </a:cxn>
                <a:cxn ang="0">
                  <a:pos x="24" y="290"/>
                </a:cxn>
                <a:cxn ang="0">
                  <a:pos x="9" y="256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4" y="157"/>
                </a:cxn>
                <a:cxn ang="0">
                  <a:pos x="15" y="121"/>
                </a:cxn>
                <a:cxn ang="0">
                  <a:pos x="33" y="88"/>
                </a:cxn>
                <a:cxn ang="0">
                  <a:pos x="58" y="59"/>
                </a:cxn>
                <a:cxn ang="0">
                  <a:pos x="88" y="33"/>
                </a:cxn>
                <a:cxn ang="0">
                  <a:pos x="120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9" y="71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6"/>
                  </a:lnTo>
                  <a:lnTo>
                    <a:pt x="380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7" y="361"/>
                  </a:lnTo>
                  <a:lnTo>
                    <a:pt x="290" y="371"/>
                  </a:lnTo>
                  <a:lnTo>
                    <a:pt x="274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1"/>
                  </a:lnTo>
                  <a:lnTo>
                    <a:pt x="139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8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6" y="323"/>
                  </a:lnTo>
                  <a:lnTo>
                    <a:pt x="33" y="307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6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1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9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80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6" name="Freeform 29"/>
            <p:cNvSpPr/>
            <p:nvPr/>
          </p:nvSpPr>
          <p:spPr>
            <a:xfrm>
              <a:off x="263" y="919"/>
              <a:ext cx="394" cy="395"/>
            </a:xfrm>
            <a:custGeom>
              <a:avLst/>
              <a:gdLst>
                <a:gd name="txL" fmla="*/ 0 w 394"/>
                <a:gd name="txT" fmla="*/ 0 h 395"/>
                <a:gd name="txR" fmla="*/ 394 w 394"/>
                <a:gd name="txB" fmla="*/ 395 h 395"/>
              </a:gdLst>
              <a:ahLst/>
              <a:cxnLst>
                <a:cxn ang="0">
                  <a:pos x="394" y="198"/>
                </a:cxn>
                <a:cxn ang="0">
                  <a:pos x="390" y="238"/>
                </a:cxn>
                <a:cxn ang="0">
                  <a:pos x="379" y="274"/>
                </a:cxn>
                <a:cxn ang="0">
                  <a:pos x="361" y="307"/>
                </a:cxn>
                <a:cxn ang="0">
                  <a:pos x="336" y="336"/>
                </a:cxn>
                <a:cxn ang="0">
                  <a:pos x="306" y="362"/>
                </a:cxn>
                <a:cxn ang="0">
                  <a:pos x="273" y="380"/>
                </a:cxn>
                <a:cxn ang="0">
                  <a:pos x="237" y="391"/>
                </a:cxn>
                <a:cxn ang="0">
                  <a:pos x="197" y="395"/>
                </a:cxn>
                <a:cxn ang="0">
                  <a:pos x="177" y="393"/>
                </a:cxn>
                <a:cxn ang="0">
                  <a:pos x="138" y="385"/>
                </a:cxn>
                <a:cxn ang="0">
                  <a:pos x="104" y="371"/>
                </a:cxn>
                <a:cxn ang="0">
                  <a:pos x="71" y="349"/>
                </a:cxn>
                <a:cxn ang="0">
                  <a:pos x="45" y="323"/>
                </a:cxn>
                <a:cxn ang="0">
                  <a:pos x="23" y="291"/>
                </a:cxn>
                <a:cxn ang="0">
                  <a:pos x="9" y="256"/>
                </a:cxn>
                <a:cxn ang="0">
                  <a:pos x="2" y="218"/>
                </a:cxn>
                <a:cxn ang="0">
                  <a:pos x="0" y="198"/>
                </a:cxn>
                <a:cxn ang="0">
                  <a:pos x="3" y="157"/>
                </a:cxn>
                <a:cxn ang="0">
                  <a:pos x="14" y="121"/>
                </a:cxn>
                <a:cxn ang="0">
                  <a:pos x="33" y="88"/>
                </a:cxn>
                <a:cxn ang="0">
                  <a:pos x="58" y="59"/>
                </a:cxn>
                <a:cxn ang="0">
                  <a:pos x="87" y="33"/>
                </a:cxn>
                <a:cxn ang="0">
                  <a:pos x="120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10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8" y="72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8"/>
                </a:cxn>
              </a:cxnLst>
              <a:rect l="txL" t="txT" r="txR" b="txB"/>
              <a:pathLst>
                <a:path w="394" h="395">
                  <a:moveTo>
                    <a:pt x="394" y="198"/>
                  </a:moveTo>
                  <a:lnTo>
                    <a:pt x="394" y="198"/>
                  </a:lnTo>
                  <a:lnTo>
                    <a:pt x="392" y="218"/>
                  </a:lnTo>
                  <a:lnTo>
                    <a:pt x="390" y="238"/>
                  </a:lnTo>
                  <a:lnTo>
                    <a:pt x="385" y="256"/>
                  </a:lnTo>
                  <a:lnTo>
                    <a:pt x="379" y="274"/>
                  </a:lnTo>
                  <a:lnTo>
                    <a:pt x="370" y="291"/>
                  </a:lnTo>
                  <a:lnTo>
                    <a:pt x="361" y="307"/>
                  </a:lnTo>
                  <a:lnTo>
                    <a:pt x="348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6" y="362"/>
                  </a:lnTo>
                  <a:lnTo>
                    <a:pt x="290" y="371"/>
                  </a:lnTo>
                  <a:lnTo>
                    <a:pt x="273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3"/>
                  </a:lnTo>
                  <a:lnTo>
                    <a:pt x="197" y="395"/>
                  </a:lnTo>
                  <a:lnTo>
                    <a:pt x="177" y="393"/>
                  </a:lnTo>
                  <a:lnTo>
                    <a:pt x="157" y="391"/>
                  </a:lnTo>
                  <a:lnTo>
                    <a:pt x="138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7" y="362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3" y="307"/>
                  </a:lnTo>
                  <a:lnTo>
                    <a:pt x="23" y="291"/>
                  </a:lnTo>
                  <a:lnTo>
                    <a:pt x="14" y="274"/>
                  </a:lnTo>
                  <a:lnTo>
                    <a:pt x="9" y="256"/>
                  </a:lnTo>
                  <a:lnTo>
                    <a:pt x="3" y="238"/>
                  </a:lnTo>
                  <a:lnTo>
                    <a:pt x="2" y="218"/>
                  </a:lnTo>
                  <a:lnTo>
                    <a:pt x="0" y="198"/>
                  </a:lnTo>
                  <a:lnTo>
                    <a:pt x="2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1"/>
                  </a:lnTo>
                  <a:lnTo>
                    <a:pt x="23" y="104"/>
                  </a:lnTo>
                  <a:lnTo>
                    <a:pt x="33" y="88"/>
                  </a:lnTo>
                  <a:lnTo>
                    <a:pt x="45" y="72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10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10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8" y="72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8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7" name="Freeform 30"/>
            <p:cNvSpPr/>
            <p:nvPr/>
          </p:nvSpPr>
          <p:spPr>
            <a:xfrm>
              <a:off x="1577" y="460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0" y="237"/>
                </a:cxn>
                <a:cxn ang="0">
                  <a:pos x="379" y="273"/>
                </a:cxn>
                <a:cxn ang="0">
                  <a:pos x="361" y="306"/>
                </a:cxn>
                <a:cxn ang="0">
                  <a:pos x="335" y="335"/>
                </a:cxn>
                <a:cxn ang="0">
                  <a:pos x="306" y="361"/>
                </a:cxn>
                <a:cxn ang="0">
                  <a:pos x="273" y="379"/>
                </a:cxn>
                <a:cxn ang="0">
                  <a:pos x="237" y="390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8" y="385"/>
                </a:cxn>
                <a:cxn ang="0">
                  <a:pos x="104" y="370"/>
                </a:cxn>
                <a:cxn ang="0">
                  <a:pos x="71" y="348"/>
                </a:cxn>
                <a:cxn ang="0">
                  <a:pos x="45" y="323"/>
                </a:cxn>
                <a:cxn ang="0">
                  <a:pos x="23" y="290"/>
                </a:cxn>
                <a:cxn ang="0">
                  <a:pos x="9" y="255"/>
                </a:cxn>
                <a:cxn ang="0">
                  <a:pos x="1" y="217"/>
                </a:cxn>
                <a:cxn ang="0">
                  <a:pos x="0" y="197"/>
                </a:cxn>
                <a:cxn ang="0">
                  <a:pos x="3" y="157"/>
                </a:cxn>
                <a:cxn ang="0">
                  <a:pos x="14" y="120"/>
                </a:cxn>
                <a:cxn ang="0">
                  <a:pos x="32" y="87"/>
                </a:cxn>
                <a:cxn ang="0">
                  <a:pos x="58" y="58"/>
                </a:cxn>
                <a:cxn ang="0">
                  <a:pos x="87" y="33"/>
                </a:cxn>
                <a:cxn ang="0">
                  <a:pos x="120" y="14"/>
                </a:cxn>
                <a:cxn ang="0">
                  <a:pos x="156" y="3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9"/>
                </a:cxn>
                <a:cxn ang="0">
                  <a:pos x="290" y="23"/>
                </a:cxn>
                <a:cxn ang="0">
                  <a:pos x="323" y="45"/>
                </a:cxn>
                <a:cxn ang="0">
                  <a:pos x="348" y="71"/>
                </a:cxn>
                <a:cxn ang="0">
                  <a:pos x="370" y="104"/>
                </a:cxn>
                <a:cxn ang="0">
                  <a:pos x="385" y="138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5"/>
                  </a:lnTo>
                  <a:lnTo>
                    <a:pt x="379" y="273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8" y="323"/>
                  </a:lnTo>
                  <a:lnTo>
                    <a:pt x="335" y="335"/>
                  </a:lnTo>
                  <a:lnTo>
                    <a:pt x="323" y="348"/>
                  </a:lnTo>
                  <a:lnTo>
                    <a:pt x="306" y="361"/>
                  </a:lnTo>
                  <a:lnTo>
                    <a:pt x="290" y="370"/>
                  </a:lnTo>
                  <a:lnTo>
                    <a:pt x="273" y="379"/>
                  </a:lnTo>
                  <a:lnTo>
                    <a:pt x="255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6" y="390"/>
                  </a:lnTo>
                  <a:lnTo>
                    <a:pt x="138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7" y="361"/>
                  </a:lnTo>
                  <a:lnTo>
                    <a:pt x="71" y="348"/>
                  </a:lnTo>
                  <a:lnTo>
                    <a:pt x="58" y="335"/>
                  </a:lnTo>
                  <a:lnTo>
                    <a:pt x="45" y="323"/>
                  </a:lnTo>
                  <a:lnTo>
                    <a:pt x="32" y="306"/>
                  </a:lnTo>
                  <a:lnTo>
                    <a:pt x="23" y="290"/>
                  </a:lnTo>
                  <a:lnTo>
                    <a:pt x="14" y="273"/>
                  </a:lnTo>
                  <a:lnTo>
                    <a:pt x="9" y="255"/>
                  </a:lnTo>
                  <a:lnTo>
                    <a:pt x="3" y="237"/>
                  </a:lnTo>
                  <a:lnTo>
                    <a:pt x="1" y="217"/>
                  </a:lnTo>
                  <a:lnTo>
                    <a:pt x="0" y="197"/>
                  </a:lnTo>
                  <a:lnTo>
                    <a:pt x="1" y="177"/>
                  </a:lnTo>
                  <a:lnTo>
                    <a:pt x="3" y="157"/>
                  </a:lnTo>
                  <a:lnTo>
                    <a:pt x="9" y="138"/>
                  </a:lnTo>
                  <a:lnTo>
                    <a:pt x="14" y="120"/>
                  </a:lnTo>
                  <a:lnTo>
                    <a:pt x="23" y="104"/>
                  </a:lnTo>
                  <a:lnTo>
                    <a:pt x="32" y="87"/>
                  </a:lnTo>
                  <a:lnTo>
                    <a:pt x="45" y="71"/>
                  </a:lnTo>
                  <a:lnTo>
                    <a:pt x="58" y="58"/>
                  </a:lnTo>
                  <a:lnTo>
                    <a:pt x="71" y="45"/>
                  </a:lnTo>
                  <a:lnTo>
                    <a:pt x="87" y="33"/>
                  </a:lnTo>
                  <a:lnTo>
                    <a:pt x="104" y="23"/>
                  </a:lnTo>
                  <a:lnTo>
                    <a:pt x="120" y="14"/>
                  </a:lnTo>
                  <a:lnTo>
                    <a:pt x="138" y="9"/>
                  </a:lnTo>
                  <a:lnTo>
                    <a:pt x="156" y="3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3"/>
                  </a:lnTo>
                  <a:lnTo>
                    <a:pt x="255" y="9"/>
                  </a:lnTo>
                  <a:lnTo>
                    <a:pt x="273" y="14"/>
                  </a:lnTo>
                  <a:lnTo>
                    <a:pt x="290" y="23"/>
                  </a:lnTo>
                  <a:lnTo>
                    <a:pt x="306" y="33"/>
                  </a:lnTo>
                  <a:lnTo>
                    <a:pt x="323" y="45"/>
                  </a:lnTo>
                  <a:lnTo>
                    <a:pt x="335" y="58"/>
                  </a:lnTo>
                  <a:lnTo>
                    <a:pt x="348" y="71"/>
                  </a:lnTo>
                  <a:lnTo>
                    <a:pt x="361" y="87"/>
                  </a:lnTo>
                  <a:lnTo>
                    <a:pt x="370" y="104"/>
                  </a:lnTo>
                  <a:lnTo>
                    <a:pt x="379" y="120"/>
                  </a:lnTo>
                  <a:lnTo>
                    <a:pt x="385" y="138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8" name="Freeform 31"/>
            <p:cNvSpPr/>
            <p:nvPr/>
          </p:nvSpPr>
          <p:spPr>
            <a:xfrm>
              <a:off x="1577" y="1379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0" y="237"/>
                </a:cxn>
                <a:cxn ang="0">
                  <a:pos x="379" y="274"/>
                </a:cxn>
                <a:cxn ang="0">
                  <a:pos x="361" y="307"/>
                </a:cxn>
                <a:cxn ang="0">
                  <a:pos x="335" y="336"/>
                </a:cxn>
                <a:cxn ang="0">
                  <a:pos x="306" y="361"/>
                </a:cxn>
                <a:cxn ang="0">
                  <a:pos x="273" y="380"/>
                </a:cxn>
                <a:cxn ang="0">
                  <a:pos x="237" y="391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8" y="385"/>
                </a:cxn>
                <a:cxn ang="0">
                  <a:pos x="104" y="371"/>
                </a:cxn>
                <a:cxn ang="0">
                  <a:pos x="71" y="349"/>
                </a:cxn>
                <a:cxn ang="0">
                  <a:pos x="45" y="323"/>
                </a:cxn>
                <a:cxn ang="0">
                  <a:pos x="23" y="290"/>
                </a:cxn>
                <a:cxn ang="0">
                  <a:pos x="9" y="256"/>
                </a:cxn>
                <a:cxn ang="0">
                  <a:pos x="1" y="217"/>
                </a:cxn>
                <a:cxn ang="0">
                  <a:pos x="0" y="197"/>
                </a:cxn>
                <a:cxn ang="0">
                  <a:pos x="3" y="157"/>
                </a:cxn>
                <a:cxn ang="0">
                  <a:pos x="14" y="121"/>
                </a:cxn>
                <a:cxn ang="0">
                  <a:pos x="32" y="88"/>
                </a:cxn>
                <a:cxn ang="0">
                  <a:pos x="58" y="59"/>
                </a:cxn>
                <a:cxn ang="0">
                  <a:pos x="87" y="33"/>
                </a:cxn>
                <a:cxn ang="0">
                  <a:pos x="120" y="15"/>
                </a:cxn>
                <a:cxn ang="0">
                  <a:pos x="156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8" y="71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6"/>
                  </a:lnTo>
                  <a:lnTo>
                    <a:pt x="379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8" y="323"/>
                  </a:lnTo>
                  <a:lnTo>
                    <a:pt x="335" y="336"/>
                  </a:lnTo>
                  <a:lnTo>
                    <a:pt x="323" y="349"/>
                  </a:lnTo>
                  <a:lnTo>
                    <a:pt x="306" y="361"/>
                  </a:lnTo>
                  <a:lnTo>
                    <a:pt x="290" y="371"/>
                  </a:lnTo>
                  <a:lnTo>
                    <a:pt x="273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6" y="391"/>
                  </a:lnTo>
                  <a:lnTo>
                    <a:pt x="138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7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2" y="307"/>
                  </a:lnTo>
                  <a:lnTo>
                    <a:pt x="23" y="290"/>
                  </a:lnTo>
                  <a:lnTo>
                    <a:pt x="14" y="274"/>
                  </a:lnTo>
                  <a:lnTo>
                    <a:pt x="9" y="256"/>
                  </a:lnTo>
                  <a:lnTo>
                    <a:pt x="3" y="237"/>
                  </a:lnTo>
                  <a:lnTo>
                    <a:pt x="1" y="217"/>
                  </a:lnTo>
                  <a:lnTo>
                    <a:pt x="0" y="197"/>
                  </a:lnTo>
                  <a:lnTo>
                    <a:pt x="1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1"/>
                  </a:lnTo>
                  <a:lnTo>
                    <a:pt x="23" y="104"/>
                  </a:lnTo>
                  <a:lnTo>
                    <a:pt x="32" y="88"/>
                  </a:lnTo>
                  <a:lnTo>
                    <a:pt x="45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9"/>
                  </a:lnTo>
                  <a:lnTo>
                    <a:pt x="156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5" y="59"/>
                  </a:lnTo>
                  <a:lnTo>
                    <a:pt x="348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1039" name="Group 32"/>
            <p:cNvGrpSpPr/>
            <p:nvPr/>
          </p:nvGrpSpPr>
          <p:grpSpPr>
            <a:xfrm>
              <a:off x="1839" y="822"/>
              <a:ext cx="1108" cy="588"/>
              <a:chOff x="0" y="0"/>
              <a:chExt cx="1108" cy="588"/>
            </a:xfrm>
          </p:grpSpPr>
          <p:sp>
            <p:nvSpPr>
              <p:cNvPr id="41045" name="Rectangle 33"/>
              <p:cNvSpPr/>
              <p:nvPr/>
            </p:nvSpPr>
            <p:spPr>
              <a:xfrm>
                <a:off x="197" y="222"/>
                <a:ext cx="526" cy="145"/>
              </a:xfrm>
              <a:prstGeom prst="rect">
                <a:avLst/>
              </a:prstGeom>
              <a:gradFill rotWithShape="1">
                <a:gsLst>
                  <a:gs pos="0">
                    <a:srgbClr val="9E9E9E"/>
                  </a:gs>
                  <a:gs pos="100000">
                    <a:srgbClr val="000000"/>
                  </a:gs>
                </a:gsLst>
                <a:lin ang="5400000" scaled="1"/>
                <a:tileRect/>
              </a:gradFill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  <p:sp>
            <p:nvSpPr>
              <p:cNvPr id="41046" name="Freeform 34"/>
              <p:cNvSpPr/>
              <p:nvPr/>
            </p:nvSpPr>
            <p:spPr>
              <a:xfrm>
                <a:off x="0" y="97"/>
                <a:ext cx="394" cy="395"/>
              </a:xfrm>
              <a:custGeom>
                <a:avLst/>
                <a:gdLst>
                  <a:gd name="txL" fmla="*/ 0 w 394"/>
                  <a:gd name="txT" fmla="*/ 0 h 395"/>
                  <a:gd name="txR" fmla="*/ 394 w 394"/>
                  <a:gd name="txB" fmla="*/ 395 h 395"/>
                </a:gdLst>
                <a:ahLst/>
                <a:cxnLst>
                  <a:cxn ang="0">
                    <a:pos x="394" y="198"/>
                  </a:cxn>
                  <a:cxn ang="0">
                    <a:pos x="391" y="238"/>
                  </a:cxn>
                  <a:cxn ang="0">
                    <a:pos x="380" y="274"/>
                  </a:cxn>
                  <a:cxn ang="0">
                    <a:pos x="362" y="307"/>
                  </a:cxn>
                  <a:cxn ang="0">
                    <a:pos x="336" y="336"/>
                  </a:cxn>
                  <a:cxn ang="0">
                    <a:pos x="307" y="362"/>
                  </a:cxn>
                  <a:cxn ang="0">
                    <a:pos x="274" y="380"/>
                  </a:cxn>
                  <a:cxn ang="0">
                    <a:pos x="238" y="391"/>
                  </a:cxn>
                  <a:cxn ang="0">
                    <a:pos x="197" y="395"/>
                  </a:cxn>
                  <a:cxn ang="0">
                    <a:pos x="177" y="393"/>
                  </a:cxn>
                  <a:cxn ang="0">
                    <a:pos x="139" y="385"/>
                  </a:cxn>
                  <a:cxn ang="0">
                    <a:pos x="104" y="371"/>
                  </a:cxn>
                  <a:cxn ang="0">
                    <a:pos x="71" y="349"/>
                  </a:cxn>
                  <a:cxn ang="0">
                    <a:pos x="46" y="323"/>
                  </a:cxn>
                  <a:cxn ang="0">
                    <a:pos x="24" y="291"/>
                  </a:cxn>
                  <a:cxn ang="0">
                    <a:pos x="9" y="256"/>
                  </a:cxn>
                  <a:cxn ang="0">
                    <a:pos x="2" y="218"/>
                  </a:cxn>
                  <a:cxn ang="0">
                    <a:pos x="0" y="198"/>
                  </a:cxn>
                  <a:cxn ang="0">
                    <a:pos x="4" y="157"/>
                  </a:cxn>
                  <a:cxn ang="0">
                    <a:pos x="15" y="121"/>
                  </a:cxn>
                  <a:cxn ang="0">
                    <a:pos x="33" y="88"/>
                  </a:cxn>
                  <a:cxn ang="0">
                    <a:pos x="59" y="59"/>
                  </a:cxn>
                  <a:cxn ang="0">
                    <a:pos x="88" y="33"/>
                  </a:cxn>
                  <a:cxn ang="0">
                    <a:pos x="121" y="15"/>
                  </a:cxn>
                  <a:cxn ang="0">
                    <a:pos x="157" y="4"/>
                  </a:cxn>
                  <a:cxn ang="0">
                    <a:pos x="197" y="0"/>
                  </a:cxn>
                  <a:cxn ang="0">
                    <a:pos x="217" y="2"/>
                  </a:cxn>
                  <a:cxn ang="0">
                    <a:pos x="256" y="10"/>
                  </a:cxn>
                  <a:cxn ang="0">
                    <a:pos x="290" y="24"/>
                  </a:cxn>
                  <a:cxn ang="0">
                    <a:pos x="323" y="46"/>
                  </a:cxn>
                  <a:cxn ang="0">
                    <a:pos x="349" y="72"/>
                  </a:cxn>
                  <a:cxn ang="0">
                    <a:pos x="371" y="104"/>
                  </a:cxn>
                  <a:cxn ang="0">
                    <a:pos x="385" y="139"/>
                  </a:cxn>
                  <a:cxn ang="0">
                    <a:pos x="393" y="177"/>
                  </a:cxn>
                  <a:cxn ang="0">
                    <a:pos x="394" y="198"/>
                  </a:cxn>
                </a:cxnLst>
                <a:rect l="txL" t="txT" r="txR" b="txB"/>
                <a:pathLst>
                  <a:path w="394" h="395">
                    <a:moveTo>
                      <a:pt x="394" y="198"/>
                    </a:moveTo>
                    <a:lnTo>
                      <a:pt x="394" y="198"/>
                    </a:lnTo>
                    <a:lnTo>
                      <a:pt x="393" y="218"/>
                    </a:lnTo>
                    <a:lnTo>
                      <a:pt x="391" y="238"/>
                    </a:lnTo>
                    <a:lnTo>
                      <a:pt x="385" y="256"/>
                    </a:lnTo>
                    <a:lnTo>
                      <a:pt x="380" y="274"/>
                    </a:lnTo>
                    <a:lnTo>
                      <a:pt x="371" y="291"/>
                    </a:lnTo>
                    <a:lnTo>
                      <a:pt x="362" y="307"/>
                    </a:lnTo>
                    <a:lnTo>
                      <a:pt x="349" y="323"/>
                    </a:lnTo>
                    <a:lnTo>
                      <a:pt x="336" y="336"/>
                    </a:lnTo>
                    <a:lnTo>
                      <a:pt x="323" y="349"/>
                    </a:lnTo>
                    <a:lnTo>
                      <a:pt x="307" y="362"/>
                    </a:lnTo>
                    <a:lnTo>
                      <a:pt x="290" y="371"/>
                    </a:lnTo>
                    <a:lnTo>
                      <a:pt x="274" y="380"/>
                    </a:lnTo>
                    <a:lnTo>
                      <a:pt x="256" y="385"/>
                    </a:lnTo>
                    <a:lnTo>
                      <a:pt x="238" y="391"/>
                    </a:lnTo>
                    <a:lnTo>
                      <a:pt x="217" y="393"/>
                    </a:lnTo>
                    <a:lnTo>
                      <a:pt x="197" y="395"/>
                    </a:lnTo>
                    <a:lnTo>
                      <a:pt x="177" y="393"/>
                    </a:lnTo>
                    <a:lnTo>
                      <a:pt x="157" y="391"/>
                    </a:lnTo>
                    <a:lnTo>
                      <a:pt x="139" y="385"/>
                    </a:lnTo>
                    <a:lnTo>
                      <a:pt x="121" y="380"/>
                    </a:lnTo>
                    <a:lnTo>
                      <a:pt x="104" y="371"/>
                    </a:lnTo>
                    <a:lnTo>
                      <a:pt x="88" y="362"/>
                    </a:lnTo>
                    <a:lnTo>
                      <a:pt x="71" y="349"/>
                    </a:lnTo>
                    <a:lnTo>
                      <a:pt x="59" y="336"/>
                    </a:lnTo>
                    <a:lnTo>
                      <a:pt x="46" y="323"/>
                    </a:lnTo>
                    <a:lnTo>
                      <a:pt x="33" y="307"/>
                    </a:lnTo>
                    <a:lnTo>
                      <a:pt x="24" y="291"/>
                    </a:lnTo>
                    <a:lnTo>
                      <a:pt x="15" y="274"/>
                    </a:lnTo>
                    <a:lnTo>
                      <a:pt x="9" y="256"/>
                    </a:lnTo>
                    <a:lnTo>
                      <a:pt x="4" y="238"/>
                    </a:lnTo>
                    <a:lnTo>
                      <a:pt x="2" y="218"/>
                    </a:lnTo>
                    <a:lnTo>
                      <a:pt x="0" y="198"/>
                    </a:lnTo>
                    <a:lnTo>
                      <a:pt x="2" y="177"/>
                    </a:lnTo>
                    <a:lnTo>
                      <a:pt x="4" y="157"/>
                    </a:lnTo>
                    <a:lnTo>
                      <a:pt x="9" y="139"/>
                    </a:lnTo>
                    <a:lnTo>
                      <a:pt x="15" y="121"/>
                    </a:lnTo>
                    <a:lnTo>
                      <a:pt x="24" y="104"/>
                    </a:lnTo>
                    <a:lnTo>
                      <a:pt x="33" y="88"/>
                    </a:lnTo>
                    <a:lnTo>
                      <a:pt x="46" y="72"/>
                    </a:lnTo>
                    <a:lnTo>
                      <a:pt x="59" y="59"/>
                    </a:lnTo>
                    <a:lnTo>
                      <a:pt x="71" y="46"/>
                    </a:lnTo>
                    <a:lnTo>
                      <a:pt x="88" y="33"/>
                    </a:lnTo>
                    <a:lnTo>
                      <a:pt x="104" y="24"/>
                    </a:lnTo>
                    <a:lnTo>
                      <a:pt x="121" y="15"/>
                    </a:lnTo>
                    <a:lnTo>
                      <a:pt x="139" y="10"/>
                    </a:lnTo>
                    <a:lnTo>
                      <a:pt x="157" y="4"/>
                    </a:lnTo>
                    <a:lnTo>
                      <a:pt x="177" y="2"/>
                    </a:lnTo>
                    <a:lnTo>
                      <a:pt x="197" y="0"/>
                    </a:lnTo>
                    <a:lnTo>
                      <a:pt x="217" y="2"/>
                    </a:lnTo>
                    <a:lnTo>
                      <a:pt x="238" y="4"/>
                    </a:lnTo>
                    <a:lnTo>
                      <a:pt x="256" y="10"/>
                    </a:lnTo>
                    <a:lnTo>
                      <a:pt x="274" y="15"/>
                    </a:lnTo>
                    <a:lnTo>
                      <a:pt x="290" y="24"/>
                    </a:lnTo>
                    <a:lnTo>
                      <a:pt x="307" y="33"/>
                    </a:lnTo>
                    <a:lnTo>
                      <a:pt x="323" y="46"/>
                    </a:lnTo>
                    <a:lnTo>
                      <a:pt x="336" y="59"/>
                    </a:lnTo>
                    <a:lnTo>
                      <a:pt x="349" y="72"/>
                    </a:lnTo>
                    <a:lnTo>
                      <a:pt x="362" y="88"/>
                    </a:lnTo>
                    <a:lnTo>
                      <a:pt x="371" y="104"/>
                    </a:lnTo>
                    <a:lnTo>
                      <a:pt x="380" y="121"/>
                    </a:lnTo>
                    <a:lnTo>
                      <a:pt x="385" y="139"/>
                    </a:lnTo>
                    <a:lnTo>
                      <a:pt x="391" y="157"/>
                    </a:lnTo>
                    <a:lnTo>
                      <a:pt x="393" y="177"/>
                    </a:lnTo>
                    <a:lnTo>
                      <a:pt x="394" y="1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3E3E3">
                      <a:alpha val="100000"/>
                    </a:srgbClr>
                  </a:gs>
                  <a:gs pos="100000">
                    <a:srgbClr val="9E9E9E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41047" name="Group 35"/>
              <p:cNvGrpSpPr/>
              <p:nvPr/>
            </p:nvGrpSpPr>
            <p:grpSpPr>
              <a:xfrm>
                <a:off x="520" y="0"/>
                <a:ext cx="588" cy="588"/>
                <a:chOff x="0" y="0"/>
                <a:chExt cx="394" cy="395"/>
              </a:xfrm>
            </p:grpSpPr>
            <p:sp>
              <p:nvSpPr>
                <p:cNvPr id="41048" name="Freeform 36"/>
                <p:cNvSpPr/>
                <p:nvPr/>
              </p:nvSpPr>
              <p:spPr>
                <a:xfrm>
                  <a:off x="0" y="0"/>
                  <a:ext cx="394" cy="395"/>
                </a:xfrm>
                <a:custGeom>
                  <a:avLst/>
                  <a:gdLst>
                    <a:gd name="txL" fmla="*/ 0 w 394"/>
                    <a:gd name="txT" fmla="*/ 0 h 395"/>
                    <a:gd name="txR" fmla="*/ 394 w 394"/>
                    <a:gd name="txB" fmla="*/ 395 h 395"/>
                  </a:gdLst>
                  <a:ahLst/>
                  <a:cxnLst>
                    <a:cxn ang="0">
                      <a:pos x="394" y="198"/>
                    </a:cxn>
                    <a:cxn ang="0">
                      <a:pos x="390" y="238"/>
                    </a:cxn>
                    <a:cxn ang="0">
                      <a:pos x="379" y="274"/>
                    </a:cxn>
                    <a:cxn ang="0">
                      <a:pos x="361" y="307"/>
                    </a:cxn>
                    <a:cxn ang="0">
                      <a:pos x="336" y="336"/>
                    </a:cxn>
                    <a:cxn ang="0">
                      <a:pos x="306" y="362"/>
                    </a:cxn>
                    <a:cxn ang="0">
                      <a:pos x="274" y="380"/>
                    </a:cxn>
                    <a:cxn ang="0">
                      <a:pos x="237" y="391"/>
                    </a:cxn>
                    <a:cxn ang="0">
                      <a:pos x="197" y="395"/>
                    </a:cxn>
                    <a:cxn ang="0">
                      <a:pos x="177" y="393"/>
                    </a:cxn>
                    <a:cxn ang="0">
                      <a:pos x="139" y="385"/>
                    </a:cxn>
                    <a:cxn ang="0">
                      <a:pos x="104" y="371"/>
                    </a:cxn>
                    <a:cxn ang="0">
                      <a:pos x="71" y="349"/>
                    </a:cxn>
                    <a:cxn ang="0">
                      <a:pos x="45" y="323"/>
                    </a:cxn>
                    <a:cxn ang="0">
                      <a:pos x="24" y="291"/>
                    </a:cxn>
                    <a:cxn ang="0">
                      <a:pos x="9" y="256"/>
                    </a:cxn>
                    <a:cxn ang="0">
                      <a:pos x="2" y="218"/>
                    </a:cxn>
                    <a:cxn ang="0">
                      <a:pos x="0" y="198"/>
                    </a:cxn>
                    <a:cxn ang="0">
                      <a:pos x="4" y="157"/>
                    </a:cxn>
                    <a:cxn ang="0">
                      <a:pos x="14" y="121"/>
                    </a:cxn>
                    <a:cxn ang="0">
                      <a:pos x="33" y="88"/>
                    </a:cxn>
                    <a:cxn ang="0">
                      <a:pos x="58" y="59"/>
                    </a:cxn>
                    <a:cxn ang="0">
                      <a:pos x="87" y="33"/>
                    </a:cxn>
                    <a:cxn ang="0">
                      <a:pos x="120" y="15"/>
                    </a:cxn>
                    <a:cxn ang="0">
                      <a:pos x="157" y="4"/>
                    </a:cxn>
                    <a:cxn ang="0">
                      <a:pos x="197" y="0"/>
                    </a:cxn>
                    <a:cxn ang="0">
                      <a:pos x="217" y="2"/>
                    </a:cxn>
                    <a:cxn ang="0">
                      <a:pos x="255" y="10"/>
                    </a:cxn>
                    <a:cxn ang="0">
                      <a:pos x="290" y="24"/>
                    </a:cxn>
                    <a:cxn ang="0">
                      <a:pos x="323" y="46"/>
                    </a:cxn>
                    <a:cxn ang="0">
                      <a:pos x="348" y="72"/>
                    </a:cxn>
                    <a:cxn ang="0">
                      <a:pos x="370" y="104"/>
                    </a:cxn>
                    <a:cxn ang="0">
                      <a:pos x="385" y="139"/>
                    </a:cxn>
                    <a:cxn ang="0">
                      <a:pos x="392" y="177"/>
                    </a:cxn>
                    <a:cxn ang="0">
                      <a:pos x="394" y="198"/>
                    </a:cxn>
                  </a:cxnLst>
                  <a:rect l="txL" t="txT" r="txR" b="txB"/>
                  <a:pathLst>
                    <a:path w="394" h="395">
                      <a:moveTo>
                        <a:pt x="394" y="198"/>
                      </a:moveTo>
                      <a:lnTo>
                        <a:pt x="394" y="198"/>
                      </a:lnTo>
                      <a:lnTo>
                        <a:pt x="392" y="218"/>
                      </a:lnTo>
                      <a:lnTo>
                        <a:pt x="390" y="238"/>
                      </a:lnTo>
                      <a:lnTo>
                        <a:pt x="385" y="256"/>
                      </a:lnTo>
                      <a:lnTo>
                        <a:pt x="379" y="274"/>
                      </a:lnTo>
                      <a:lnTo>
                        <a:pt x="370" y="291"/>
                      </a:lnTo>
                      <a:lnTo>
                        <a:pt x="361" y="307"/>
                      </a:lnTo>
                      <a:lnTo>
                        <a:pt x="348" y="323"/>
                      </a:lnTo>
                      <a:lnTo>
                        <a:pt x="336" y="336"/>
                      </a:lnTo>
                      <a:lnTo>
                        <a:pt x="323" y="349"/>
                      </a:lnTo>
                      <a:lnTo>
                        <a:pt x="306" y="362"/>
                      </a:lnTo>
                      <a:lnTo>
                        <a:pt x="290" y="371"/>
                      </a:lnTo>
                      <a:lnTo>
                        <a:pt x="274" y="380"/>
                      </a:lnTo>
                      <a:lnTo>
                        <a:pt x="255" y="385"/>
                      </a:lnTo>
                      <a:lnTo>
                        <a:pt x="237" y="391"/>
                      </a:lnTo>
                      <a:lnTo>
                        <a:pt x="217" y="393"/>
                      </a:lnTo>
                      <a:lnTo>
                        <a:pt x="197" y="395"/>
                      </a:lnTo>
                      <a:lnTo>
                        <a:pt x="177" y="393"/>
                      </a:lnTo>
                      <a:lnTo>
                        <a:pt x="157" y="391"/>
                      </a:lnTo>
                      <a:lnTo>
                        <a:pt x="139" y="385"/>
                      </a:lnTo>
                      <a:lnTo>
                        <a:pt x="120" y="380"/>
                      </a:lnTo>
                      <a:lnTo>
                        <a:pt x="104" y="371"/>
                      </a:lnTo>
                      <a:lnTo>
                        <a:pt x="87" y="362"/>
                      </a:lnTo>
                      <a:lnTo>
                        <a:pt x="71" y="349"/>
                      </a:lnTo>
                      <a:lnTo>
                        <a:pt x="58" y="336"/>
                      </a:lnTo>
                      <a:lnTo>
                        <a:pt x="45" y="323"/>
                      </a:lnTo>
                      <a:lnTo>
                        <a:pt x="33" y="307"/>
                      </a:lnTo>
                      <a:lnTo>
                        <a:pt x="24" y="291"/>
                      </a:lnTo>
                      <a:lnTo>
                        <a:pt x="14" y="274"/>
                      </a:lnTo>
                      <a:lnTo>
                        <a:pt x="9" y="256"/>
                      </a:lnTo>
                      <a:lnTo>
                        <a:pt x="4" y="238"/>
                      </a:lnTo>
                      <a:lnTo>
                        <a:pt x="2" y="218"/>
                      </a:lnTo>
                      <a:lnTo>
                        <a:pt x="0" y="198"/>
                      </a:lnTo>
                      <a:lnTo>
                        <a:pt x="2" y="177"/>
                      </a:lnTo>
                      <a:lnTo>
                        <a:pt x="4" y="157"/>
                      </a:lnTo>
                      <a:lnTo>
                        <a:pt x="9" y="139"/>
                      </a:lnTo>
                      <a:lnTo>
                        <a:pt x="14" y="121"/>
                      </a:lnTo>
                      <a:lnTo>
                        <a:pt x="24" y="104"/>
                      </a:lnTo>
                      <a:lnTo>
                        <a:pt x="33" y="88"/>
                      </a:lnTo>
                      <a:lnTo>
                        <a:pt x="45" y="72"/>
                      </a:lnTo>
                      <a:lnTo>
                        <a:pt x="58" y="59"/>
                      </a:lnTo>
                      <a:lnTo>
                        <a:pt x="71" y="46"/>
                      </a:lnTo>
                      <a:lnTo>
                        <a:pt x="87" y="33"/>
                      </a:lnTo>
                      <a:lnTo>
                        <a:pt x="104" y="24"/>
                      </a:lnTo>
                      <a:lnTo>
                        <a:pt x="120" y="15"/>
                      </a:lnTo>
                      <a:lnTo>
                        <a:pt x="139" y="10"/>
                      </a:lnTo>
                      <a:lnTo>
                        <a:pt x="157" y="4"/>
                      </a:lnTo>
                      <a:lnTo>
                        <a:pt x="177" y="2"/>
                      </a:lnTo>
                      <a:lnTo>
                        <a:pt x="197" y="0"/>
                      </a:lnTo>
                      <a:lnTo>
                        <a:pt x="217" y="2"/>
                      </a:lnTo>
                      <a:lnTo>
                        <a:pt x="237" y="4"/>
                      </a:lnTo>
                      <a:lnTo>
                        <a:pt x="255" y="10"/>
                      </a:lnTo>
                      <a:lnTo>
                        <a:pt x="274" y="15"/>
                      </a:lnTo>
                      <a:lnTo>
                        <a:pt x="290" y="24"/>
                      </a:lnTo>
                      <a:lnTo>
                        <a:pt x="306" y="33"/>
                      </a:lnTo>
                      <a:lnTo>
                        <a:pt x="323" y="46"/>
                      </a:lnTo>
                      <a:lnTo>
                        <a:pt x="336" y="59"/>
                      </a:lnTo>
                      <a:lnTo>
                        <a:pt x="348" y="72"/>
                      </a:lnTo>
                      <a:lnTo>
                        <a:pt x="361" y="88"/>
                      </a:lnTo>
                      <a:lnTo>
                        <a:pt x="370" y="104"/>
                      </a:lnTo>
                      <a:lnTo>
                        <a:pt x="379" y="121"/>
                      </a:lnTo>
                      <a:lnTo>
                        <a:pt x="385" y="139"/>
                      </a:lnTo>
                      <a:lnTo>
                        <a:pt x="390" y="157"/>
                      </a:lnTo>
                      <a:lnTo>
                        <a:pt x="392" y="177"/>
                      </a:lnTo>
                      <a:lnTo>
                        <a:pt x="394" y="1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6D76">
                        <a:alpha val="100000"/>
                      </a:srgbClr>
                    </a:gs>
                    <a:gs pos="50000">
                      <a:srgbClr val="009EAB">
                        <a:alpha val="100000"/>
                      </a:srgbClr>
                    </a:gs>
                    <a:gs pos="100000">
                      <a:srgbClr val="00BECD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41049" name="Group 37"/>
                <p:cNvGrpSpPr/>
                <p:nvPr/>
              </p:nvGrpSpPr>
              <p:grpSpPr>
                <a:xfrm>
                  <a:off x="40" y="20"/>
                  <a:ext cx="317" cy="104"/>
                  <a:chOff x="0" y="0"/>
                  <a:chExt cx="907" cy="295"/>
                </a:xfrm>
              </p:grpSpPr>
              <p:sp>
                <p:nvSpPr>
                  <p:cNvPr id="41050" name="Freeform 38"/>
                  <p:cNvSpPr/>
                  <p:nvPr/>
                </p:nvSpPr>
                <p:spPr>
                  <a:xfrm>
                    <a:off x="0" y="0"/>
                    <a:ext cx="907" cy="295"/>
                  </a:xfrm>
                  <a:custGeom>
                    <a:avLst/>
                    <a:gdLst>
                      <a:gd name="txL" fmla="*/ 0 w 4756"/>
                      <a:gd name="txT" fmla="*/ 0 h 1576"/>
                      <a:gd name="txR" fmla="*/ 4756 w 4756"/>
                      <a:gd name="txB" fmla="*/ 1576 h 1576"/>
                    </a:gdLst>
                    <a:ahLst/>
                    <a:cxnLst>
                      <a:cxn ang="0">
                        <a:pos x="0" y="10"/>
                      </a:cxn>
                      <a:cxn ang="0">
                        <a:pos x="0" y="10"/>
                      </a:cxn>
                      <a:cxn ang="0">
                        <a:pos x="1" y="9"/>
                      </a:cxn>
                      <a:cxn ang="0">
                        <a:pos x="1" y="8"/>
                      </a:cxn>
                      <a:cxn ang="0">
                        <a:pos x="2" y="7"/>
                      </a:cxn>
                      <a:cxn ang="0">
                        <a:pos x="2" y="7"/>
                      </a:cxn>
                      <a:cxn ang="0">
                        <a:pos x="3" y="6"/>
                      </a:cxn>
                      <a:cxn ang="0">
                        <a:pos x="3" y="6"/>
                      </a:cxn>
                      <a:cxn ang="0">
                        <a:pos x="4" y="5"/>
                      </a:cxn>
                      <a:cxn ang="0">
                        <a:pos x="4" y="5"/>
                      </a:cxn>
                      <a:cxn ang="0">
                        <a:pos x="5" y="4"/>
                      </a:cxn>
                      <a:cxn ang="0">
                        <a:pos x="6" y="4"/>
                      </a:cxn>
                      <a:cxn ang="0">
                        <a:pos x="6" y="3"/>
                      </a:cxn>
                      <a:cxn ang="0">
                        <a:pos x="7" y="3"/>
                      </a:cxn>
                      <a:cxn ang="0">
                        <a:pos x="8" y="2"/>
                      </a:cxn>
                      <a:cxn ang="0">
                        <a:pos x="8" y="2"/>
                      </a:cxn>
                      <a:cxn ang="0">
                        <a:pos x="9" y="1"/>
                      </a:cxn>
                      <a:cxn ang="0">
                        <a:pos x="10" y="1"/>
                      </a:cxn>
                      <a:cxn ang="0">
                        <a:pos x="10" y="1"/>
                      </a:cxn>
                      <a:cxn ang="0">
                        <a:pos x="11" y="1"/>
                      </a:cxn>
                      <a:cxn ang="0">
                        <a:pos x="12" y="1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6" y="0"/>
                      </a:cxn>
                      <a:cxn ang="0">
                        <a:pos x="17" y="0"/>
                      </a:cxn>
                      <a:cxn ang="0">
                        <a:pos x="17" y="0"/>
                      </a:cxn>
                      <a:cxn ang="0">
                        <a:pos x="18" y="0"/>
                      </a:cxn>
                      <a:cxn ang="0">
                        <a:pos x="19" y="0"/>
                      </a:cxn>
                      <a:cxn ang="0">
                        <a:pos x="20" y="0"/>
                      </a:cxn>
                      <a:cxn ang="0">
                        <a:pos x="21" y="0"/>
                      </a:cxn>
                      <a:cxn ang="0">
                        <a:pos x="21" y="1"/>
                      </a:cxn>
                      <a:cxn ang="0">
                        <a:pos x="22" y="1"/>
                      </a:cxn>
                      <a:cxn ang="0">
                        <a:pos x="23" y="1"/>
                      </a:cxn>
                      <a:cxn ang="0">
                        <a:pos x="23" y="1"/>
                      </a:cxn>
                      <a:cxn ang="0">
                        <a:pos x="24" y="2"/>
                      </a:cxn>
                      <a:cxn ang="0">
                        <a:pos x="25" y="2"/>
                      </a:cxn>
                      <a:cxn ang="0">
                        <a:pos x="26" y="2"/>
                      </a:cxn>
                      <a:cxn ang="0">
                        <a:pos x="27" y="3"/>
                      </a:cxn>
                      <a:cxn ang="0">
                        <a:pos x="27" y="3"/>
                      </a:cxn>
                      <a:cxn ang="0">
                        <a:pos x="28" y="4"/>
                      </a:cxn>
                      <a:cxn ang="0">
                        <a:pos x="29" y="4"/>
                      </a:cxn>
                      <a:cxn ang="0">
                        <a:pos x="29" y="5"/>
                      </a:cxn>
                      <a:cxn ang="0">
                        <a:pos x="29" y="5"/>
                      </a:cxn>
                      <a:cxn ang="0">
                        <a:pos x="30" y="6"/>
                      </a:cxn>
                      <a:cxn ang="0">
                        <a:pos x="31" y="7"/>
                      </a:cxn>
                      <a:cxn ang="0">
                        <a:pos x="31" y="7"/>
                      </a:cxn>
                      <a:cxn ang="0">
                        <a:pos x="32" y="8"/>
                      </a:cxn>
                      <a:cxn ang="0">
                        <a:pos x="32" y="8"/>
                      </a:cxn>
                      <a:cxn ang="0">
                        <a:pos x="32" y="9"/>
                      </a:cxn>
                      <a:cxn ang="0">
                        <a:pos x="33" y="10"/>
                      </a:cxn>
                      <a:cxn ang="0">
                        <a:pos x="0" y="10"/>
                      </a:cxn>
                    </a:cxnLst>
                    <a:rect l="txL" t="txT" r="txR" b="txB"/>
                    <a:pathLst>
                      <a:path w="4756" h="1576">
                        <a:moveTo>
                          <a:pt x="0" y="1576"/>
                        </a:moveTo>
                        <a:lnTo>
                          <a:pt x="0" y="1576"/>
                        </a:lnTo>
                        <a:lnTo>
                          <a:pt x="24" y="1518"/>
                        </a:lnTo>
                        <a:lnTo>
                          <a:pt x="50" y="1462"/>
                        </a:lnTo>
                        <a:lnTo>
                          <a:pt x="78" y="1406"/>
                        </a:lnTo>
                        <a:lnTo>
                          <a:pt x="108" y="1350"/>
                        </a:lnTo>
                        <a:lnTo>
                          <a:pt x="138" y="1296"/>
                        </a:lnTo>
                        <a:lnTo>
                          <a:pt x="170" y="1242"/>
                        </a:lnTo>
                        <a:lnTo>
                          <a:pt x="204" y="1190"/>
                        </a:lnTo>
                        <a:lnTo>
                          <a:pt x="238" y="1138"/>
                        </a:lnTo>
                        <a:lnTo>
                          <a:pt x="272" y="1086"/>
                        </a:lnTo>
                        <a:lnTo>
                          <a:pt x="310" y="1036"/>
                        </a:lnTo>
                        <a:lnTo>
                          <a:pt x="348" y="988"/>
                        </a:lnTo>
                        <a:lnTo>
                          <a:pt x="386" y="940"/>
                        </a:lnTo>
                        <a:lnTo>
                          <a:pt x="426" y="892"/>
                        </a:lnTo>
                        <a:lnTo>
                          <a:pt x="468" y="846"/>
                        </a:lnTo>
                        <a:lnTo>
                          <a:pt x="510" y="800"/>
                        </a:lnTo>
                        <a:lnTo>
                          <a:pt x="552" y="756"/>
                        </a:lnTo>
                        <a:lnTo>
                          <a:pt x="596" y="712"/>
                        </a:lnTo>
                        <a:lnTo>
                          <a:pt x="642" y="670"/>
                        </a:lnTo>
                        <a:lnTo>
                          <a:pt x="688" y="630"/>
                        </a:lnTo>
                        <a:lnTo>
                          <a:pt x="736" y="590"/>
                        </a:lnTo>
                        <a:lnTo>
                          <a:pt x="784" y="550"/>
                        </a:lnTo>
                        <a:lnTo>
                          <a:pt x="834" y="512"/>
                        </a:lnTo>
                        <a:lnTo>
                          <a:pt x="884" y="476"/>
                        </a:lnTo>
                        <a:lnTo>
                          <a:pt x="934" y="440"/>
                        </a:lnTo>
                        <a:lnTo>
                          <a:pt x="986" y="406"/>
                        </a:lnTo>
                        <a:lnTo>
                          <a:pt x="1040" y="374"/>
                        </a:lnTo>
                        <a:lnTo>
                          <a:pt x="1092" y="342"/>
                        </a:lnTo>
                        <a:lnTo>
                          <a:pt x="1148" y="312"/>
                        </a:lnTo>
                        <a:lnTo>
                          <a:pt x="1202" y="282"/>
                        </a:lnTo>
                        <a:lnTo>
                          <a:pt x="1258" y="254"/>
                        </a:lnTo>
                        <a:lnTo>
                          <a:pt x="1316" y="228"/>
                        </a:lnTo>
                        <a:lnTo>
                          <a:pt x="1374" y="202"/>
                        </a:lnTo>
                        <a:lnTo>
                          <a:pt x="1432" y="178"/>
                        </a:lnTo>
                        <a:lnTo>
                          <a:pt x="1490" y="156"/>
                        </a:lnTo>
                        <a:lnTo>
                          <a:pt x="1550" y="136"/>
                        </a:lnTo>
                        <a:lnTo>
                          <a:pt x="1610" y="116"/>
                        </a:lnTo>
                        <a:lnTo>
                          <a:pt x="1672" y="98"/>
                        </a:lnTo>
                        <a:lnTo>
                          <a:pt x="1732" y="80"/>
                        </a:lnTo>
                        <a:lnTo>
                          <a:pt x="1794" y="66"/>
                        </a:lnTo>
                        <a:lnTo>
                          <a:pt x="1858" y="52"/>
                        </a:lnTo>
                        <a:lnTo>
                          <a:pt x="1922" y="40"/>
                        </a:lnTo>
                        <a:lnTo>
                          <a:pt x="1984" y="30"/>
                        </a:lnTo>
                        <a:lnTo>
                          <a:pt x="2050" y="20"/>
                        </a:lnTo>
                        <a:lnTo>
                          <a:pt x="2114" y="12"/>
                        </a:lnTo>
                        <a:lnTo>
                          <a:pt x="2180" y="8"/>
                        </a:lnTo>
                        <a:lnTo>
                          <a:pt x="2246" y="2"/>
                        </a:lnTo>
                        <a:lnTo>
                          <a:pt x="2312" y="0"/>
                        </a:lnTo>
                        <a:lnTo>
                          <a:pt x="2378" y="0"/>
                        </a:lnTo>
                        <a:lnTo>
                          <a:pt x="2444" y="0"/>
                        </a:lnTo>
                        <a:lnTo>
                          <a:pt x="2510" y="2"/>
                        </a:lnTo>
                        <a:lnTo>
                          <a:pt x="2576" y="8"/>
                        </a:lnTo>
                        <a:lnTo>
                          <a:pt x="2642" y="12"/>
                        </a:lnTo>
                        <a:lnTo>
                          <a:pt x="2706" y="20"/>
                        </a:lnTo>
                        <a:lnTo>
                          <a:pt x="2772" y="30"/>
                        </a:lnTo>
                        <a:lnTo>
                          <a:pt x="2834" y="40"/>
                        </a:lnTo>
                        <a:lnTo>
                          <a:pt x="2898" y="52"/>
                        </a:lnTo>
                        <a:lnTo>
                          <a:pt x="2962" y="66"/>
                        </a:lnTo>
                        <a:lnTo>
                          <a:pt x="3024" y="80"/>
                        </a:lnTo>
                        <a:lnTo>
                          <a:pt x="3084" y="98"/>
                        </a:lnTo>
                        <a:lnTo>
                          <a:pt x="3146" y="116"/>
                        </a:lnTo>
                        <a:lnTo>
                          <a:pt x="3206" y="136"/>
                        </a:lnTo>
                        <a:lnTo>
                          <a:pt x="3266" y="156"/>
                        </a:lnTo>
                        <a:lnTo>
                          <a:pt x="3324" y="178"/>
                        </a:lnTo>
                        <a:lnTo>
                          <a:pt x="3382" y="202"/>
                        </a:lnTo>
                        <a:lnTo>
                          <a:pt x="3440" y="228"/>
                        </a:lnTo>
                        <a:lnTo>
                          <a:pt x="3498" y="254"/>
                        </a:lnTo>
                        <a:lnTo>
                          <a:pt x="3554" y="282"/>
                        </a:lnTo>
                        <a:lnTo>
                          <a:pt x="3608" y="312"/>
                        </a:lnTo>
                        <a:lnTo>
                          <a:pt x="3664" y="342"/>
                        </a:lnTo>
                        <a:lnTo>
                          <a:pt x="3716" y="374"/>
                        </a:lnTo>
                        <a:lnTo>
                          <a:pt x="3770" y="406"/>
                        </a:lnTo>
                        <a:lnTo>
                          <a:pt x="3822" y="440"/>
                        </a:lnTo>
                        <a:lnTo>
                          <a:pt x="3872" y="476"/>
                        </a:lnTo>
                        <a:lnTo>
                          <a:pt x="3922" y="512"/>
                        </a:lnTo>
                        <a:lnTo>
                          <a:pt x="3972" y="550"/>
                        </a:lnTo>
                        <a:lnTo>
                          <a:pt x="4020" y="590"/>
                        </a:lnTo>
                        <a:lnTo>
                          <a:pt x="4068" y="630"/>
                        </a:lnTo>
                        <a:lnTo>
                          <a:pt x="4114" y="670"/>
                        </a:lnTo>
                        <a:lnTo>
                          <a:pt x="4160" y="712"/>
                        </a:lnTo>
                        <a:lnTo>
                          <a:pt x="4204" y="756"/>
                        </a:lnTo>
                        <a:lnTo>
                          <a:pt x="4246" y="800"/>
                        </a:lnTo>
                        <a:lnTo>
                          <a:pt x="4288" y="846"/>
                        </a:lnTo>
                        <a:lnTo>
                          <a:pt x="4330" y="892"/>
                        </a:lnTo>
                        <a:lnTo>
                          <a:pt x="4370" y="940"/>
                        </a:lnTo>
                        <a:lnTo>
                          <a:pt x="4410" y="988"/>
                        </a:lnTo>
                        <a:lnTo>
                          <a:pt x="4446" y="1036"/>
                        </a:lnTo>
                        <a:lnTo>
                          <a:pt x="4484" y="1086"/>
                        </a:lnTo>
                        <a:lnTo>
                          <a:pt x="4518" y="1138"/>
                        </a:lnTo>
                        <a:lnTo>
                          <a:pt x="4552" y="1190"/>
                        </a:lnTo>
                        <a:lnTo>
                          <a:pt x="4586" y="1242"/>
                        </a:lnTo>
                        <a:lnTo>
                          <a:pt x="4618" y="1296"/>
                        </a:lnTo>
                        <a:lnTo>
                          <a:pt x="4648" y="1350"/>
                        </a:lnTo>
                        <a:lnTo>
                          <a:pt x="4678" y="1406"/>
                        </a:lnTo>
                        <a:lnTo>
                          <a:pt x="4706" y="1462"/>
                        </a:lnTo>
                        <a:lnTo>
                          <a:pt x="4732" y="1518"/>
                        </a:lnTo>
                        <a:lnTo>
                          <a:pt x="4756" y="1576"/>
                        </a:lnTo>
                        <a:lnTo>
                          <a:pt x="0" y="1576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051" name="Oval 39"/>
                  <p:cNvSpPr/>
                  <p:nvPr/>
                </p:nvSpPr>
                <p:spPr>
                  <a:xfrm>
                    <a:off x="340" y="0"/>
                    <a:ext cx="227" cy="20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67ABF5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lvl="0" eaLnBrk="1" latinLnBrk="1" hangingPunct="1">
                      <a:buNone/>
                    </a:pPr>
                    <a:endParaRPr lang="zh-CN" altLang="zh-CN" dirty="0">
                      <a:solidFill>
                        <a:srgbClr val="000000"/>
                      </a:solidFill>
                      <a:latin typeface="Gulim" pitchFamily="34" charset="-127"/>
                      <a:ea typeface="Gulim" pitchFamily="34" charset="-127"/>
                      <a:sym typeface="Gulim" pitchFamily="34" charset="-127"/>
                    </a:endParaRPr>
                  </a:p>
                </p:txBody>
              </p:sp>
            </p:grpSp>
          </p:grpSp>
        </p:grpSp>
        <p:grpSp>
          <p:nvGrpSpPr>
            <p:cNvPr id="41040" name="Group 40"/>
            <p:cNvGrpSpPr/>
            <p:nvPr/>
          </p:nvGrpSpPr>
          <p:grpSpPr>
            <a:xfrm>
              <a:off x="745" y="876"/>
              <a:ext cx="480" cy="480"/>
              <a:chOff x="0" y="0"/>
              <a:chExt cx="394" cy="395"/>
            </a:xfrm>
          </p:grpSpPr>
          <p:sp>
            <p:nvSpPr>
              <p:cNvPr id="41041" name="Freeform 41"/>
              <p:cNvSpPr/>
              <p:nvPr/>
            </p:nvSpPr>
            <p:spPr>
              <a:xfrm>
                <a:off x="0" y="0"/>
                <a:ext cx="394" cy="395"/>
              </a:xfrm>
              <a:prstGeom prst="ellipse">
                <a:avLst/>
              </a:prstGeom>
              <a:gradFill rotWithShape="1">
                <a:gsLst>
                  <a:gs pos="0">
                    <a:srgbClr val="951E0A">
                      <a:alpha val="100000"/>
                    </a:srgbClr>
                  </a:gs>
                  <a:gs pos="50000">
                    <a:srgbClr val="D52C11">
                      <a:alpha val="100000"/>
                    </a:srgbClr>
                  </a:gs>
                  <a:gs pos="100000">
                    <a:srgbClr val="FF361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  <p:grpSp>
            <p:nvGrpSpPr>
              <p:cNvPr id="41042" name="Group 42"/>
              <p:cNvGrpSpPr/>
              <p:nvPr/>
            </p:nvGrpSpPr>
            <p:grpSpPr>
              <a:xfrm>
                <a:off x="38" y="20"/>
                <a:ext cx="317" cy="104"/>
                <a:chOff x="0" y="0"/>
                <a:chExt cx="907" cy="295"/>
              </a:xfrm>
            </p:grpSpPr>
            <p:sp>
              <p:nvSpPr>
                <p:cNvPr id="41043" name="Freeform 43"/>
                <p:cNvSpPr/>
                <p:nvPr/>
              </p:nvSpPr>
              <p:spPr>
                <a:xfrm>
                  <a:off x="0" y="0"/>
                  <a:ext cx="907" cy="295"/>
                </a:xfrm>
                <a:custGeom>
                  <a:avLst/>
                  <a:gdLst>
                    <a:gd name="txL" fmla="*/ 0 w 4756"/>
                    <a:gd name="txT" fmla="*/ 0 h 1576"/>
                    <a:gd name="txR" fmla="*/ 4756 w 4756"/>
                    <a:gd name="txB" fmla="*/ 1576 h 1576"/>
                  </a:gdLst>
                  <a:ahLst/>
                  <a:cxnLst>
                    <a:cxn ang="0">
                      <a:pos x="0" y="10"/>
                    </a:cxn>
                    <a:cxn ang="0">
                      <a:pos x="0" y="10"/>
                    </a:cxn>
                    <a:cxn ang="0">
                      <a:pos x="1" y="9"/>
                    </a:cxn>
                    <a:cxn ang="0">
                      <a:pos x="1" y="8"/>
                    </a:cxn>
                    <a:cxn ang="0">
                      <a:pos x="2" y="7"/>
                    </a:cxn>
                    <a:cxn ang="0">
                      <a:pos x="2" y="7"/>
                    </a:cxn>
                    <a:cxn ang="0">
                      <a:pos x="3" y="6"/>
                    </a:cxn>
                    <a:cxn ang="0">
                      <a:pos x="3" y="6"/>
                    </a:cxn>
                    <a:cxn ang="0">
                      <a:pos x="4" y="5"/>
                    </a:cxn>
                    <a:cxn ang="0">
                      <a:pos x="4" y="5"/>
                    </a:cxn>
                    <a:cxn ang="0">
                      <a:pos x="5" y="4"/>
                    </a:cxn>
                    <a:cxn ang="0">
                      <a:pos x="6" y="4"/>
                    </a:cxn>
                    <a:cxn ang="0">
                      <a:pos x="6" y="3"/>
                    </a:cxn>
                    <a:cxn ang="0">
                      <a:pos x="7" y="3"/>
                    </a:cxn>
                    <a:cxn ang="0">
                      <a:pos x="8" y="2"/>
                    </a:cxn>
                    <a:cxn ang="0">
                      <a:pos x="8" y="2"/>
                    </a:cxn>
                    <a:cxn ang="0">
                      <a:pos x="9" y="1"/>
                    </a:cxn>
                    <a:cxn ang="0">
                      <a:pos x="10" y="1"/>
                    </a:cxn>
                    <a:cxn ang="0">
                      <a:pos x="10" y="1"/>
                    </a:cxn>
                    <a:cxn ang="0">
                      <a:pos x="11" y="1"/>
                    </a:cxn>
                    <a:cxn ang="0">
                      <a:pos x="12" y="1"/>
                    </a:cxn>
                    <a:cxn ang="0">
                      <a:pos x="13" y="0"/>
                    </a:cxn>
                    <a:cxn ang="0">
                      <a:pos x="14" y="0"/>
                    </a:cxn>
                    <a:cxn ang="0">
                      <a:pos x="15" y="0"/>
                    </a:cxn>
                    <a:cxn ang="0">
                      <a:pos x="16" y="0"/>
                    </a:cxn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18" y="0"/>
                    </a:cxn>
                    <a:cxn ang="0">
                      <a:pos x="19" y="0"/>
                    </a:cxn>
                    <a:cxn ang="0">
                      <a:pos x="20" y="0"/>
                    </a:cxn>
                    <a:cxn ang="0">
                      <a:pos x="21" y="0"/>
                    </a:cxn>
                    <a:cxn ang="0">
                      <a:pos x="21" y="1"/>
                    </a:cxn>
                    <a:cxn ang="0">
                      <a:pos x="22" y="1"/>
                    </a:cxn>
                    <a:cxn ang="0">
                      <a:pos x="23" y="1"/>
                    </a:cxn>
                    <a:cxn ang="0">
                      <a:pos x="23" y="1"/>
                    </a:cxn>
                    <a:cxn ang="0">
                      <a:pos x="24" y="2"/>
                    </a:cxn>
                    <a:cxn ang="0">
                      <a:pos x="25" y="2"/>
                    </a:cxn>
                    <a:cxn ang="0">
                      <a:pos x="26" y="2"/>
                    </a:cxn>
                    <a:cxn ang="0">
                      <a:pos x="27" y="3"/>
                    </a:cxn>
                    <a:cxn ang="0">
                      <a:pos x="27" y="3"/>
                    </a:cxn>
                    <a:cxn ang="0">
                      <a:pos x="28" y="4"/>
                    </a:cxn>
                    <a:cxn ang="0">
                      <a:pos x="29" y="4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30" y="6"/>
                    </a:cxn>
                    <a:cxn ang="0">
                      <a:pos x="31" y="7"/>
                    </a:cxn>
                    <a:cxn ang="0">
                      <a:pos x="31" y="7"/>
                    </a:cxn>
                    <a:cxn ang="0">
                      <a:pos x="32" y="8"/>
                    </a:cxn>
                    <a:cxn ang="0">
                      <a:pos x="32" y="8"/>
                    </a:cxn>
                    <a:cxn ang="0">
                      <a:pos x="32" y="9"/>
                    </a:cxn>
                    <a:cxn ang="0">
                      <a:pos x="33" y="10"/>
                    </a:cxn>
                    <a:cxn ang="0">
                      <a:pos x="0" y="10"/>
                    </a:cxn>
                  </a:cxnLst>
                  <a:rect l="txL" t="txT" r="txR" b="txB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1044" name="Oval 44"/>
                <p:cNvSpPr/>
                <p:nvPr/>
              </p:nvSpPr>
              <p:spPr>
                <a:xfrm>
                  <a:off x="340" y="0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2F2F2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pPr lvl="0" eaLnBrk="1" latinLnBrk="1" hangingPunct="1">
                    <a:buNone/>
                  </a:pPr>
                  <a:endParaRPr lang="zh-CN" altLang="zh-CN" dirty="0">
                    <a:solidFill>
                      <a:srgbClr val="000000"/>
                    </a:solidFill>
                    <a:latin typeface="Gulim" pitchFamily="34" charset="-127"/>
                    <a:ea typeface="Gulim" pitchFamily="34" charset="-127"/>
                    <a:sym typeface="Gulim" pitchFamily="34" charset="-127"/>
                  </a:endParaRPr>
                </a:p>
              </p:txBody>
            </p:sp>
          </p:grpSp>
        </p:grpSp>
      </p:grpSp>
      <p:grpSp>
        <p:nvGrpSpPr>
          <p:cNvPr id="16453" name="Group 45"/>
          <p:cNvGrpSpPr/>
          <p:nvPr/>
        </p:nvGrpSpPr>
        <p:grpSpPr>
          <a:xfrm>
            <a:off x="6784975" y="2103438"/>
            <a:ext cx="1001713" cy="1112837"/>
            <a:chOff x="0" y="0"/>
            <a:chExt cx="1182" cy="1313"/>
          </a:xfrm>
        </p:grpSpPr>
        <p:sp>
          <p:nvSpPr>
            <p:cNvPr id="41002" name="Rectangle 46"/>
            <p:cNvSpPr/>
            <p:nvPr/>
          </p:nvSpPr>
          <p:spPr>
            <a:xfrm rot="-3600000">
              <a:off x="589" y="363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03" name="Rectangle 47"/>
            <p:cNvSpPr/>
            <p:nvPr/>
          </p:nvSpPr>
          <p:spPr>
            <a:xfrm rot="3600000">
              <a:off x="589" y="817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04" name="Rectangle 48"/>
            <p:cNvSpPr/>
            <p:nvPr/>
          </p:nvSpPr>
          <p:spPr>
            <a:xfrm>
              <a:off x="197" y="584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05" name="Freeform 49"/>
            <p:cNvSpPr/>
            <p:nvPr/>
          </p:nvSpPr>
          <p:spPr>
            <a:xfrm>
              <a:off x="788" y="0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1" y="237"/>
                </a:cxn>
                <a:cxn ang="0">
                  <a:pos x="380" y="273"/>
                </a:cxn>
                <a:cxn ang="0">
                  <a:pos x="361" y="306"/>
                </a:cxn>
                <a:cxn ang="0">
                  <a:pos x="336" y="335"/>
                </a:cxn>
                <a:cxn ang="0">
                  <a:pos x="307" y="361"/>
                </a:cxn>
                <a:cxn ang="0">
                  <a:pos x="274" y="379"/>
                </a:cxn>
                <a:cxn ang="0">
                  <a:pos x="237" y="390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9" y="385"/>
                </a:cxn>
                <a:cxn ang="0">
                  <a:pos x="104" y="370"/>
                </a:cxn>
                <a:cxn ang="0">
                  <a:pos x="71" y="348"/>
                </a:cxn>
                <a:cxn ang="0">
                  <a:pos x="46" y="323"/>
                </a:cxn>
                <a:cxn ang="0">
                  <a:pos x="24" y="290"/>
                </a:cxn>
                <a:cxn ang="0">
                  <a:pos x="9" y="255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4" y="157"/>
                </a:cxn>
                <a:cxn ang="0">
                  <a:pos x="15" y="120"/>
                </a:cxn>
                <a:cxn ang="0">
                  <a:pos x="33" y="87"/>
                </a:cxn>
                <a:cxn ang="0">
                  <a:pos x="58" y="58"/>
                </a:cxn>
                <a:cxn ang="0">
                  <a:pos x="88" y="33"/>
                </a:cxn>
                <a:cxn ang="0">
                  <a:pos x="120" y="14"/>
                </a:cxn>
                <a:cxn ang="0">
                  <a:pos x="157" y="3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6" y="9"/>
                </a:cxn>
                <a:cxn ang="0">
                  <a:pos x="290" y="23"/>
                </a:cxn>
                <a:cxn ang="0">
                  <a:pos x="323" y="45"/>
                </a:cxn>
                <a:cxn ang="0">
                  <a:pos x="349" y="71"/>
                </a:cxn>
                <a:cxn ang="0">
                  <a:pos x="370" y="104"/>
                </a:cxn>
                <a:cxn ang="0">
                  <a:pos x="385" y="138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1" y="237"/>
                  </a:lnTo>
                  <a:lnTo>
                    <a:pt x="385" y="255"/>
                  </a:lnTo>
                  <a:lnTo>
                    <a:pt x="380" y="273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9" y="323"/>
                  </a:lnTo>
                  <a:lnTo>
                    <a:pt x="336" y="335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6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8" y="335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3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8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7"/>
                  </a:lnTo>
                  <a:lnTo>
                    <a:pt x="46" y="71"/>
                  </a:lnTo>
                  <a:lnTo>
                    <a:pt x="58" y="58"/>
                  </a:lnTo>
                  <a:lnTo>
                    <a:pt x="71" y="45"/>
                  </a:lnTo>
                  <a:lnTo>
                    <a:pt x="88" y="33"/>
                  </a:lnTo>
                  <a:lnTo>
                    <a:pt x="104" y="23"/>
                  </a:lnTo>
                  <a:lnTo>
                    <a:pt x="120" y="14"/>
                  </a:lnTo>
                  <a:lnTo>
                    <a:pt x="139" y="9"/>
                  </a:lnTo>
                  <a:lnTo>
                    <a:pt x="157" y="3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3"/>
                  </a:lnTo>
                  <a:lnTo>
                    <a:pt x="256" y="9"/>
                  </a:lnTo>
                  <a:lnTo>
                    <a:pt x="274" y="14"/>
                  </a:lnTo>
                  <a:lnTo>
                    <a:pt x="290" y="23"/>
                  </a:lnTo>
                  <a:lnTo>
                    <a:pt x="307" y="33"/>
                  </a:lnTo>
                  <a:lnTo>
                    <a:pt x="323" y="45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1" y="87"/>
                  </a:lnTo>
                  <a:lnTo>
                    <a:pt x="370" y="104"/>
                  </a:lnTo>
                  <a:lnTo>
                    <a:pt x="380" y="120"/>
                  </a:lnTo>
                  <a:lnTo>
                    <a:pt x="385" y="138"/>
                  </a:lnTo>
                  <a:lnTo>
                    <a:pt x="391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06" name="Freeform 50"/>
            <p:cNvSpPr/>
            <p:nvPr/>
          </p:nvSpPr>
          <p:spPr>
            <a:xfrm>
              <a:off x="788" y="919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1" y="237"/>
                </a:cxn>
                <a:cxn ang="0">
                  <a:pos x="380" y="274"/>
                </a:cxn>
                <a:cxn ang="0">
                  <a:pos x="361" y="307"/>
                </a:cxn>
                <a:cxn ang="0">
                  <a:pos x="336" y="336"/>
                </a:cxn>
                <a:cxn ang="0">
                  <a:pos x="307" y="361"/>
                </a:cxn>
                <a:cxn ang="0">
                  <a:pos x="274" y="380"/>
                </a:cxn>
                <a:cxn ang="0">
                  <a:pos x="237" y="391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9" y="385"/>
                </a:cxn>
                <a:cxn ang="0">
                  <a:pos x="104" y="371"/>
                </a:cxn>
                <a:cxn ang="0">
                  <a:pos x="71" y="349"/>
                </a:cxn>
                <a:cxn ang="0">
                  <a:pos x="46" y="323"/>
                </a:cxn>
                <a:cxn ang="0">
                  <a:pos x="24" y="290"/>
                </a:cxn>
                <a:cxn ang="0">
                  <a:pos x="9" y="256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4" y="157"/>
                </a:cxn>
                <a:cxn ang="0">
                  <a:pos x="15" y="121"/>
                </a:cxn>
                <a:cxn ang="0">
                  <a:pos x="33" y="88"/>
                </a:cxn>
                <a:cxn ang="0">
                  <a:pos x="58" y="59"/>
                </a:cxn>
                <a:cxn ang="0">
                  <a:pos x="88" y="33"/>
                </a:cxn>
                <a:cxn ang="0">
                  <a:pos x="120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6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9" y="71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1" y="237"/>
                  </a:lnTo>
                  <a:lnTo>
                    <a:pt x="385" y="256"/>
                  </a:lnTo>
                  <a:lnTo>
                    <a:pt x="380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7" y="361"/>
                  </a:lnTo>
                  <a:lnTo>
                    <a:pt x="290" y="371"/>
                  </a:lnTo>
                  <a:lnTo>
                    <a:pt x="274" y="380"/>
                  </a:lnTo>
                  <a:lnTo>
                    <a:pt x="256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1"/>
                  </a:lnTo>
                  <a:lnTo>
                    <a:pt x="139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8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6" y="323"/>
                  </a:lnTo>
                  <a:lnTo>
                    <a:pt x="33" y="307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6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1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6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9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80" y="121"/>
                  </a:lnTo>
                  <a:lnTo>
                    <a:pt x="385" y="139"/>
                  </a:lnTo>
                  <a:lnTo>
                    <a:pt x="391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07" name="Freeform 51"/>
            <p:cNvSpPr/>
            <p:nvPr/>
          </p:nvSpPr>
          <p:spPr>
            <a:xfrm>
              <a:off x="0" y="459"/>
              <a:ext cx="394" cy="395"/>
            </a:xfrm>
            <a:custGeom>
              <a:avLst/>
              <a:gdLst>
                <a:gd name="txL" fmla="*/ 0 w 394"/>
                <a:gd name="txT" fmla="*/ 0 h 395"/>
                <a:gd name="txR" fmla="*/ 394 w 394"/>
                <a:gd name="txB" fmla="*/ 395 h 395"/>
              </a:gdLst>
              <a:ahLst/>
              <a:cxnLst>
                <a:cxn ang="0">
                  <a:pos x="394" y="198"/>
                </a:cxn>
                <a:cxn ang="0">
                  <a:pos x="390" y="238"/>
                </a:cxn>
                <a:cxn ang="0">
                  <a:pos x="379" y="274"/>
                </a:cxn>
                <a:cxn ang="0">
                  <a:pos x="361" y="307"/>
                </a:cxn>
                <a:cxn ang="0">
                  <a:pos x="336" y="336"/>
                </a:cxn>
                <a:cxn ang="0">
                  <a:pos x="306" y="362"/>
                </a:cxn>
                <a:cxn ang="0">
                  <a:pos x="273" y="380"/>
                </a:cxn>
                <a:cxn ang="0">
                  <a:pos x="237" y="391"/>
                </a:cxn>
                <a:cxn ang="0">
                  <a:pos x="197" y="395"/>
                </a:cxn>
                <a:cxn ang="0">
                  <a:pos x="177" y="393"/>
                </a:cxn>
                <a:cxn ang="0">
                  <a:pos x="138" y="385"/>
                </a:cxn>
                <a:cxn ang="0">
                  <a:pos x="104" y="371"/>
                </a:cxn>
                <a:cxn ang="0">
                  <a:pos x="71" y="349"/>
                </a:cxn>
                <a:cxn ang="0">
                  <a:pos x="45" y="323"/>
                </a:cxn>
                <a:cxn ang="0">
                  <a:pos x="23" y="291"/>
                </a:cxn>
                <a:cxn ang="0">
                  <a:pos x="9" y="256"/>
                </a:cxn>
                <a:cxn ang="0">
                  <a:pos x="2" y="218"/>
                </a:cxn>
                <a:cxn ang="0">
                  <a:pos x="0" y="198"/>
                </a:cxn>
                <a:cxn ang="0">
                  <a:pos x="3" y="157"/>
                </a:cxn>
                <a:cxn ang="0">
                  <a:pos x="14" y="121"/>
                </a:cxn>
                <a:cxn ang="0">
                  <a:pos x="33" y="88"/>
                </a:cxn>
                <a:cxn ang="0">
                  <a:pos x="58" y="59"/>
                </a:cxn>
                <a:cxn ang="0">
                  <a:pos x="87" y="33"/>
                </a:cxn>
                <a:cxn ang="0">
                  <a:pos x="120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10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8" y="72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8"/>
                </a:cxn>
              </a:cxnLst>
              <a:rect l="txL" t="txT" r="txR" b="txB"/>
              <a:pathLst>
                <a:path w="394" h="395">
                  <a:moveTo>
                    <a:pt x="394" y="198"/>
                  </a:moveTo>
                  <a:lnTo>
                    <a:pt x="394" y="198"/>
                  </a:lnTo>
                  <a:lnTo>
                    <a:pt x="392" y="218"/>
                  </a:lnTo>
                  <a:lnTo>
                    <a:pt x="390" y="238"/>
                  </a:lnTo>
                  <a:lnTo>
                    <a:pt x="385" y="256"/>
                  </a:lnTo>
                  <a:lnTo>
                    <a:pt x="379" y="274"/>
                  </a:lnTo>
                  <a:lnTo>
                    <a:pt x="370" y="291"/>
                  </a:lnTo>
                  <a:lnTo>
                    <a:pt x="361" y="307"/>
                  </a:lnTo>
                  <a:lnTo>
                    <a:pt x="348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6" y="362"/>
                  </a:lnTo>
                  <a:lnTo>
                    <a:pt x="290" y="371"/>
                  </a:lnTo>
                  <a:lnTo>
                    <a:pt x="273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3"/>
                  </a:lnTo>
                  <a:lnTo>
                    <a:pt x="197" y="395"/>
                  </a:lnTo>
                  <a:lnTo>
                    <a:pt x="177" y="393"/>
                  </a:lnTo>
                  <a:lnTo>
                    <a:pt x="157" y="391"/>
                  </a:lnTo>
                  <a:lnTo>
                    <a:pt x="138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7" y="362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3" y="307"/>
                  </a:lnTo>
                  <a:lnTo>
                    <a:pt x="23" y="291"/>
                  </a:lnTo>
                  <a:lnTo>
                    <a:pt x="14" y="274"/>
                  </a:lnTo>
                  <a:lnTo>
                    <a:pt x="9" y="256"/>
                  </a:lnTo>
                  <a:lnTo>
                    <a:pt x="3" y="238"/>
                  </a:lnTo>
                  <a:lnTo>
                    <a:pt x="2" y="218"/>
                  </a:lnTo>
                  <a:lnTo>
                    <a:pt x="0" y="198"/>
                  </a:lnTo>
                  <a:lnTo>
                    <a:pt x="2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1"/>
                  </a:lnTo>
                  <a:lnTo>
                    <a:pt x="23" y="104"/>
                  </a:lnTo>
                  <a:lnTo>
                    <a:pt x="33" y="88"/>
                  </a:lnTo>
                  <a:lnTo>
                    <a:pt x="45" y="72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10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10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8" y="72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8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1008" name="Group 52"/>
            <p:cNvGrpSpPr/>
            <p:nvPr/>
          </p:nvGrpSpPr>
          <p:grpSpPr>
            <a:xfrm>
              <a:off x="482" y="416"/>
              <a:ext cx="480" cy="480"/>
              <a:chOff x="0" y="0"/>
              <a:chExt cx="394" cy="395"/>
            </a:xfrm>
          </p:grpSpPr>
          <p:sp>
            <p:nvSpPr>
              <p:cNvPr id="41009" name="Freeform 53"/>
              <p:cNvSpPr/>
              <p:nvPr/>
            </p:nvSpPr>
            <p:spPr>
              <a:xfrm>
                <a:off x="0" y="0"/>
                <a:ext cx="394" cy="395"/>
              </a:xfrm>
              <a:custGeom>
                <a:avLst/>
                <a:gdLst>
                  <a:gd name="txL" fmla="*/ 0 w 394"/>
                  <a:gd name="txT" fmla="*/ 0 h 395"/>
                  <a:gd name="txR" fmla="*/ 394 w 394"/>
                  <a:gd name="txB" fmla="*/ 395 h 395"/>
                </a:gdLst>
                <a:ahLst/>
                <a:cxnLst>
                  <a:cxn ang="0">
                    <a:pos x="394" y="198"/>
                  </a:cxn>
                  <a:cxn ang="0">
                    <a:pos x="391" y="238"/>
                  </a:cxn>
                  <a:cxn ang="0">
                    <a:pos x="380" y="274"/>
                  </a:cxn>
                  <a:cxn ang="0">
                    <a:pos x="362" y="307"/>
                  </a:cxn>
                  <a:cxn ang="0">
                    <a:pos x="336" y="336"/>
                  </a:cxn>
                  <a:cxn ang="0">
                    <a:pos x="307" y="362"/>
                  </a:cxn>
                  <a:cxn ang="0">
                    <a:pos x="274" y="380"/>
                  </a:cxn>
                  <a:cxn ang="0">
                    <a:pos x="238" y="391"/>
                  </a:cxn>
                  <a:cxn ang="0">
                    <a:pos x="197" y="395"/>
                  </a:cxn>
                  <a:cxn ang="0">
                    <a:pos x="177" y="393"/>
                  </a:cxn>
                  <a:cxn ang="0">
                    <a:pos x="139" y="385"/>
                  </a:cxn>
                  <a:cxn ang="0">
                    <a:pos x="104" y="371"/>
                  </a:cxn>
                  <a:cxn ang="0">
                    <a:pos x="71" y="349"/>
                  </a:cxn>
                  <a:cxn ang="0">
                    <a:pos x="46" y="323"/>
                  </a:cxn>
                  <a:cxn ang="0">
                    <a:pos x="24" y="291"/>
                  </a:cxn>
                  <a:cxn ang="0">
                    <a:pos x="9" y="256"/>
                  </a:cxn>
                  <a:cxn ang="0">
                    <a:pos x="2" y="218"/>
                  </a:cxn>
                  <a:cxn ang="0">
                    <a:pos x="0" y="198"/>
                  </a:cxn>
                  <a:cxn ang="0">
                    <a:pos x="4" y="157"/>
                  </a:cxn>
                  <a:cxn ang="0">
                    <a:pos x="15" y="121"/>
                  </a:cxn>
                  <a:cxn ang="0">
                    <a:pos x="33" y="88"/>
                  </a:cxn>
                  <a:cxn ang="0">
                    <a:pos x="59" y="59"/>
                  </a:cxn>
                  <a:cxn ang="0">
                    <a:pos x="88" y="33"/>
                  </a:cxn>
                  <a:cxn ang="0">
                    <a:pos x="121" y="15"/>
                  </a:cxn>
                  <a:cxn ang="0">
                    <a:pos x="157" y="4"/>
                  </a:cxn>
                  <a:cxn ang="0">
                    <a:pos x="197" y="0"/>
                  </a:cxn>
                  <a:cxn ang="0">
                    <a:pos x="217" y="2"/>
                  </a:cxn>
                  <a:cxn ang="0">
                    <a:pos x="256" y="10"/>
                  </a:cxn>
                  <a:cxn ang="0">
                    <a:pos x="290" y="24"/>
                  </a:cxn>
                  <a:cxn ang="0">
                    <a:pos x="323" y="46"/>
                  </a:cxn>
                  <a:cxn ang="0">
                    <a:pos x="349" y="72"/>
                  </a:cxn>
                  <a:cxn ang="0">
                    <a:pos x="371" y="104"/>
                  </a:cxn>
                  <a:cxn ang="0">
                    <a:pos x="385" y="139"/>
                  </a:cxn>
                  <a:cxn ang="0">
                    <a:pos x="393" y="177"/>
                  </a:cxn>
                  <a:cxn ang="0">
                    <a:pos x="394" y="198"/>
                  </a:cxn>
                </a:cxnLst>
                <a:rect l="txL" t="txT" r="txR" b="txB"/>
                <a:pathLst>
                  <a:path w="394" h="395">
                    <a:moveTo>
                      <a:pt x="394" y="198"/>
                    </a:moveTo>
                    <a:lnTo>
                      <a:pt x="394" y="198"/>
                    </a:lnTo>
                    <a:lnTo>
                      <a:pt x="393" y="218"/>
                    </a:lnTo>
                    <a:lnTo>
                      <a:pt x="391" y="238"/>
                    </a:lnTo>
                    <a:lnTo>
                      <a:pt x="385" y="256"/>
                    </a:lnTo>
                    <a:lnTo>
                      <a:pt x="380" y="274"/>
                    </a:lnTo>
                    <a:lnTo>
                      <a:pt x="371" y="291"/>
                    </a:lnTo>
                    <a:lnTo>
                      <a:pt x="362" y="307"/>
                    </a:lnTo>
                    <a:lnTo>
                      <a:pt x="349" y="323"/>
                    </a:lnTo>
                    <a:lnTo>
                      <a:pt x="336" y="336"/>
                    </a:lnTo>
                    <a:lnTo>
                      <a:pt x="323" y="349"/>
                    </a:lnTo>
                    <a:lnTo>
                      <a:pt x="307" y="362"/>
                    </a:lnTo>
                    <a:lnTo>
                      <a:pt x="290" y="371"/>
                    </a:lnTo>
                    <a:lnTo>
                      <a:pt x="274" y="380"/>
                    </a:lnTo>
                    <a:lnTo>
                      <a:pt x="256" y="385"/>
                    </a:lnTo>
                    <a:lnTo>
                      <a:pt x="238" y="391"/>
                    </a:lnTo>
                    <a:lnTo>
                      <a:pt x="217" y="393"/>
                    </a:lnTo>
                    <a:lnTo>
                      <a:pt x="197" y="395"/>
                    </a:lnTo>
                    <a:lnTo>
                      <a:pt x="177" y="393"/>
                    </a:lnTo>
                    <a:lnTo>
                      <a:pt x="157" y="391"/>
                    </a:lnTo>
                    <a:lnTo>
                      <a:pt x="139" y="385"/>
                    </a:lnTo>
                    <a:lnTo>
                      <a:pt x="121" y="380"/>
                    </a:lnTo>
                    <a:lnTo>
                      <a:pt x="104" y="371"/>
                    </a:lnTo>
                    <a:lnTo>
                      <a:pt x="88" y="362"/>
                    </a:lnTo>
                    <a:lnTo>
                      <a:pt x="71" y="349"/>
                    </a:lnTo>
                    <a:lnTo>
                      <a:pt x="59" y="336"/>
                    </a:lnTo>
                    <a:lnTo>
                      <a:pt x="46" y="323"/>
                    </a:lnTo>
                    <a:lnTo>
                      <a:pt x="33" y="307"/>
                    </a:lnTo>
                    <a:lnTo>
                      <a:pt x="24" y="291"/>
                    </a:lnTo>
                    <a:lnTo>
                      <a:pt x="15" y="274"/>
                    </a:lnTo>
                    <a:lnTo>
                      <a:pt x="9" y="256"/>
                    </a:lnTo>
                    <a:lnTo>
                      <a:pt x="4" y="238"/>
                    </a:lnTo>
                    <a:lnTo>
                      <a:pt x="2" y="218"/>
                    </a:lnTo>
                    <a:lnTo>
                      <a:pt x="0" y="198"/>
                    </a:lnTo>
                    <a:lnTo>
                      <a:pt x="2" y="177"/>
                    </a:lnTo>
                    <a:lnTo>
                      <a:pt x="4" y="157"/>
                    </a:lnTo>
                    <a:lnTo>
                      <a:pt x="9" y="139"/>
                    </a:lnTo>
                    <a:lnTo>
                      <a:pt x="15" y="121"/>
                    </a:lnTo>
                    <a:lnTo>
                      <a:pt x="24" y="104"/>
                    </a:lnTo>
                    <a:lnTo>
                      <a:pt x="33" y="88"/>
                    </a:lnTo>
                    <a:lnTo>
                      <a:pt x="46" y="72"/>
                    </a:lnTo>
                    <a:lnTo>
                      <a:pt x="59" y="59"/>
                    </a:lnTo>
                    <a:lnTo>
                      <a:pt x="71" y="46"/>
                    </a:lnTo>
                    <a:lnTo>
                      <a:pt x="88" y="33"/>
                    </a:lnTo>
                    <a:lnTo>
                      <a:pt x="104" y="24"/>
                    </a:lnTo>
                    <a:lnTo>
                      <a:pt x="121" y="15"/>
                    </a:lnTo>
                    <a:lnTo>
                      <a:pt x="139" y="10"/>
                    </a:lnTo>
                    <a:lnTo>
                      <a:pt x="157" y="4"/>
                    </a:lnTo>
                    <a:lnTo>
                      <a:pt x="177" y="2"/>
                    </a:lnTo>
                    <a:lnTo>
                      <a:pt x="197" y="0"/>
                    </a:lnTo>
                    <a:lnTo>
                      <a:pt x="217" y="2"/>
                    </a:lnTo>
                    <a:lnTo>
                      <a:pt x="238" y="4"/>
                    </a:lnTo>
                    <a:lnTo>
                      <a:pt x="256" y="10"/>
                    </a:lnTo>
                    <a:lnTo>
                      <a:pt x="274" y="15"/>
                    </a:lnTo>
                    <a:lnTo>
                      <a:pt x="290" y="24"/>
                    </a:lnTo>
                    <a:lnTo>
                      <a:pt x="307" y="33"/>
                    </a:lnTo>
                    <a:lnTo>
                      <a:pt x="323" y="46"/>
                    </a:lnTo>
                    <a:lnTo>
                      <a:pt x="336" y="59"/>
                    </a:lnTo>
                    <a:lnTo>
                      <a:pt x="349" y="72"/>
                    </a:lnTo>
                    <a:lnTo>
                      <a:pt x="362" y="88"/>
                    </a:lnTo>
                    <a:lnTo>
                      <a:pt x="371" y="104"/>
                    </a:lnTo>
                    <a:lnTo>
                      <a:pt x="380" y="121"/>
                    </a:lnTo>
                    <a:lnTo>
                      <a:pt x="385" y="139"/>
                    </a:lnTo>
                    <a:lnTo>
                      <a:pt x="391" y="157"/>
                    </a:lnTo>
                    <a:lnTo>
                      <a:pt x="393" y="177"/>
                    </a:lnTo>
                    <a:lnTo>
                      <a:pt x="394" y="1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51E0A">
                      <a:alpha val="100000"/>
                    </a:srgbClr>
                  </a:gs>
                  <a:gs pos="50000">
                    <a:srgbClr val="D52C11">
                      <a:alpha val="100000"/>
                    </a:srgbClr>
                  </a:gs>
                  <a:gs pos="100000">
                    <a:srgbClr val="FF361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41010" name="Group 54"/>
              <p:cNvGrpSpPr/>
              <p:nvPr/>
            </p:nvGrpSpPr>
            <p:grpSpPr>
              <a:xfrm>
                <a:off x="19" y="18"/>
                <a:ext cx="356" cy="154"/>
                <a:chOff x="0" y="0"/>
                <a:chExt cx="1019" cy="438"/>
              </a:xfrm>
            </p:grpSpPr>
            <p:sp>
              <p:nvSpPr>
                <p:cNvPr id="41011" name="Freeform 55"/>
                <p:cNvSpPr/>
                <p:nvPr/>
              </p:nvSpPr>
              <p:spPr>
                <a:xfrm>
                  <a:off x="0" y="0"/>
                  <a:ext cx="1019" cy="438"/>
                </a:xfrm>
                <a:custGeom>
                  <a:avLst/>
                  <a:gdLst>
                    <a:gd name="txL" fmla="*/ 0 w 4756"/>
                    <a:gd name="txT" fmla="*/ 0 h 1576"/>
                    <a:gd name="txR" fmla="*/ 4756 w 4756"/>
                    <a:gd name="txB" fmla="*/ 1576 h 1576"/>
                  </a:gdLst>
                  <a:ahLst/>
                  <a:cxnLst>
                    <a:cxn ang="0">
                      <a:pos x="0" y="34"/>
                    </a:cxn>
                    <a:cxn ang="0">
                      <a:pos x="0" y="31"/>
                    </a:cxn>
                    <a:cxn ang="0">
                      <a:pos x="1" y="29"/>
                    </a:cxn>
                    <a:cxn ang="0">
                      <a:pos x="2" y="27"/>
                    </a:cxn>
                    <a:cxn ang="0">
                      <a:pos x="2" y="24"/>
                    </a:cxn>
                    <a:cxn ang="0">
                      <a:pos x="3" y="22"/>
                    </a:cxn>
                    <a:cxn ang="0">
                      <a:pos x="4" y="20"/>
                    </a:cxn>
                    <a:cxn ang="0">
                      <a:pos x="4" y="18"/>
                    </a:cxn>
                    <a:cxn ang="0">
                      <a:pos x="5" y="16"/>
                    </a:cxn>
                    <a:cxn ang="0">
                      <a:pos x="6" y="15"/>
                    </a:cxn>
                    <a:cxn ang="0">
                      <a:pos x="7" y="14"/>
                    </a:cxn>
                    <a:cxn ang="0">
                      <a:pos x="8" y="12"/>
                    </a:cxn>
                    <a:cxn ang="0">
                      <a:pos x="9" y="10"/>
                    </a:cxn>
                    <a:cxn ang="0">
                      <a:pos x="10" y="9"/>
                    </a:cxn>
                    <a:cxn ang="0">
                      <a:pos x="11" y="7"/>
                    </a:cxn>
                    <a:cxn ang="0">
                      <a:pos x="12" y="6"/>
                    </a:cxn>
                    <a:cxn ang="0">
                      <a:pos x="13" y="5"/>
                    </a:cxn>
                    <a:cxn ang="0">
                      <a:pos x="13" y="4"/>
                    </a:cxn>
                    <a:cxn ang="0">
                      <a:pos x="15" y="3"/>
                    </a:cxn>
                    <a:cxn ang="0">
                      <a:pos x="16" y="3"/>
                    </a:cxn>
                    <a:cxn ang="0">
                      <a:pos x="17" y="2"/>
                    </a:cxn>
                    <a:cxn ang="0">
                      <a:pos x="18" y="1"/>
                    </a:cxn>
                    <a:cxn ang="0">
                      <a:pos x="19" y="1"/>
                    </a:cxn>
                    <a:cxn ang="0">
                      <a:pos x="21" y="0"/>
                    </a:cxn>
                    <a:cxn ang="0">
                      <a:pos x="22" y="0"/>
                    </a:cxn>
                    <a:cxn ang="0">
                      <a:pos x="23" y="0"/>
                    </a:cxn>
                    <a:cxn ang="0">
                      <a:pos x="24" y="0"/>
                    </a:cxn>
                    <a:cxn ang="0">
                      <a:pos x="25" y="0"/>
                    </a:cxn>
                    <a:cxn ang="0">
                      <a:pos x="27" y="1"/>
                    </a:cxn>
                    <a:cxn ang="0">
                      <a:pos x="28" y="1"/>
                    </a:cxn>
                    <a:cxn ang="0">
                      <a:pos x="29" y="1"/>
                    </a:cxn>
                    <a:cxn ang="0">
                      <a:pos x="30" y="2"/>
                    </a:cxn>
                    <a:cxn ang="0">
                      <a:pos x="31" y="3"/>
                    </a:cxn>
                    <a:cxn ang="0">
                      <a:pos x="33" y="4"/>
                    </a:cxn>
                    <a:cxn ang="0">
                      <a:pos x="33" y="4"/>
                    </a:cxn>
                    <a:cxn ang="0">
                      <a:pos x="34" y="6"/>
                    </a:cxn>
                    <a:cxn ang="0">
                      <a:pos x="36" y="7"/>
                    </a:cxn>
                    <a:cxn ang="0">
                      <a:pos x="37" y="8"/>
                    </a:cxn>
                    <a:cxn ang="0">
                      <a:pos x="37" y="9"/>
                    </a:cxn>
                    <a:cxn ang="0">
                      <a:pos x="39" y="11"/>
                    </a:cxn>
                    <a:cxn ang="0">
                      <a:pos x="39" y="13"/>
                    </a:cxn>
                    <a:cxn ang="0">
                      <a:pos x="40" y="14"/>
                    </a:cxn>
                    <a:cxn ang="0">
                      <a:pos x="41" y="16"/>
                    </a:cxn>
                    <a:cxn ang="0">
                      <a:pos x="42" y="17"/>
                    </a:cxn>
                    <a:cxn ang="0">
                      <a:pos x="43" y="19"/>
                    </a:cxn>
                    <a:cxn ang="0">
                      <a:pos x="43" y="21"/>
                    </a:cxn>
                    <a:cxn ang="0">
                      <a:pos x="44" y="23"/>
                    </a:cxn>
                    <a:cxn ang="0">
                      <a:pos x="45" y="26"/>
                    </a:cxn>
                    <a:cxn ang="0">
                      <a:pos x="45" y="28"/>
                    </a:cxn>
                    <a:cxn ang="0">
                      <a:pos x="46" y="30"/>
                    </a:cxn>
                    <a:cxn ang="0">
                      <a:pos x="46" y="33"/>
                    </a:cxn>
                    <a:cxn ang="0">
                      <a:pos x="0" y="34"/>
                    </a:cxn>
                  </a:cxnLst>
                  <a:rect l="txL" t="txT" r="txR" b="txB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1012" name="Oval 56"/>
                <p:cNvSpPr/>
                <p:nvPr/>
              </p:nvSpPr>
              <p:spPr>
                <a:xfrm>
                  <a:off x="394" y="0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67ABF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pPr lvl="0" eaLnBrk="1" latinLnBrk="1" hangingPunct="1">
                    <a:buNone/>
                  </a:pPr>
                  <a:endParaRPr lang="zh-CN" altLang="zh-CN" dirty="0">
                    <a:solidFill>
                      <a:srgbClr val="000000"/>
                    </a:solidFill>
                    <a:latin typeface="Gulim" pitchFamily="34" charset="-127"/>
                    <a:ea typeface="Gulim" pitchFamily="34" charset="-127"/>
                    <a:sym typeface="Gulim" pitchFamily="34" charset="-127"/>
                  </a:endParaRPr>
                </a:p>
              </p:txBody>
            </p:sp>
          </p:grpSp>
        </p:grpSp>
      </p:grpSp>
      <p:grpSp>
        <p:nvGrpSpPr>
          <p:cNvPr id="16465" name="Group 57"/>
          <p:cNvGrpSpPr/>
          <p:nvPr/>
        </p:nvGrpSpPr>
        <p:grpSpPr>
          <a:xfrm>
            <a:off x="6699250" y="4754563"/>
            <a:ext cx="1158875" cy="804862"/>
            <a:chOff x="0" y="0"/>
            <a:chExt cx="1370" cy="951"/>
          </a:xfrm>
        </p:grpSpPr>
        <p:sp>
          <p:nvSpPr>
            <p:cNvPr id="40992" name="Rectangle 58"/>
            <p:cNvSpPr/>
            <p:nvPr/>
          </p:nvSpPr>
          <p:spPr>
            <a:xfrm rot="-3600000">
              <a:off x="69" y="455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0993" name="Freeform 59"/>
            <p:cNvSpPr/>
            <p:nvPr/>
          </p:nvSpPr>
          <p:spPr>
            <a:xfrm>
              <a:off x="0" y="557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0" y="237"/>
                </a:cxn>
                <a:cxn ang="0">
                  <a:pos x="379" y="274"/>
                </a:cxn>
                <a:cxn ang="0">
                  <a:pos x="361" y="307"/>
                </a:cxn>
                <a:cxn ang="0">
                  <a:pos x="335" y="336"/>
                </a:cxn>
                <a:cxn ang="0">
                  <a:pos x="306" y="361"/>
                </a:cxn>
                <a:cxn ang="0">
                  <a:pos x="273" y="380"/>
                </a:cxn>
                <a:cxn ang="0">
                  <a:pos x="237" y="391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8" y="385"/>
                </a:cxn>
                <a:cxn ang="0">
                  <a:pos x="104" y="371"/>
                </a:cxn>
                <a:cxn ang="0">
                  <a:pos x="71" y="349"/>
                </a:cxn>
                <a:cxn ang="0">
                  <a:pos x="45" y="323"/>
                </a:cxn>
                <a:cxn ang="0">
                  <a:pos x="23" y="290"/>
                </a:cxn>
                <a:cxn ang="0">
                  <a:pos x="9" y="256"/>
                </a:cxn>
                <a:cxn ang="0">
                  <a:pos x="1" y="217"/>
                </a:cxn>
                <a:cxn ang="0">
                  <a:pos x="0" y="197"/>
                </a:cxn>
                <a:cxn ang="0">
                  <a:pos x="3" y="157"/>
                </a:cxn>
                <a:cxn ang="0">
                  <a:pos x="14" y="121"/>
                </a:cxn>
                <a:cxn ang="0">
                  <a:pos x="32" y="88"/>
                </a:cxn>
                <a:cxn ang="0">
                  <a:pos x="58" y="59"/>
                </a:cxn>
                <a:cxn ang="0">
                  <a:pos x="87" y="33"/>
                </a:cxn>
                <a:cxn ang="0">
                  <a:pos x="120" y="15"/>
                </a:cxn>
                <a:cxn ang="0">
                  <a:pos x="156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8" y="71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6"/>
                  </a:lnTo>
                  <a:lnTo>
                    <a:pt x="379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8" y="323"/>
                  </a:lnTo>
                  <a:lnTo>
                    <a:pt x="335" y="336"/>
                  </a:lnTo>
                  <a:lnTo>
                    <a:pt x="323" y="349"/>
                  </a:lnTo>
                  <a:lnTo>
                    <a:pt x="306" y="361"/>
                  </a:lnTo>
                  <a:lnTo>
                    <a:pt x="290" y="371"/>
                  </a:lnTo>
                  <a:lnTo>
                    <a:pt x="273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6" y="391"/>
                  </a:lnTo>
                  <a:lnTo>
                    <a:pt x="138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7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2" y="307"/>
                  </a:lnTo>
                  <a:lnTo>
                    <a:pt x="23" y="290"/>
                  </a:lnTo>
                  <a:lnTo>
                    <a:pt x="14" y="274"/>
                  </a:lnTo>
                  <a:lnTo>
                    <a:pt x="9" y="256"/>
                  </a:lnTo>
                  <a:lnTo>
                    <a:pt x="3" y="237"/>
                  </a:lnTo>
                  <a:lnTo>
                    <a:pt x="1" y="217"/>
                  </a:lnTo>
                  <a:lnTo>
                    <a:pt x="0" y="197"/>
                  </a:lnTo>
                  <a:lnTo>
                    <a:pt x="1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1"/>
                  </a:lnTo>
                  <a:lnTo>
                    <a:pt x="23" y="104"/>
                  </a:lnTo>
                  <a:lnTo>
                    <a:pt x="32" y="88"/>
                  </a:lnTo>
                  <a:lnTo>
                    <a:pt x="45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9"/>
                  </a:lnTo>
                  <a:lnTo>
                    <a:pt x="156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5" y="59"/>
                  </a:lnTo>
                  <a:lnTo>
                    <a:pt x="348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0994" name="Group 60"/>
            <p:cNvGrpSpPr/>
            <p:nvPr/>
          </p:nvGrpSpPr>
          <p:grpSpPr>
            <a:xfrm>
              <a:off x="262" y="0"/>
              <a:ext cx="1108" cy="588"/>
              <a:chOff x="0" y="0"/>
              <a:chExt cx="1108" cy="588"/>
            </a:xfrm>
          </p:grpSpPr>
          <p:sp>
            <p:nvSpPr>
              <p:cNvPr id="40995" name="Rectangle 61"/>
              <p:cNvSpPr/>
              <p:nvPr/>
            </p:nvSpPr>
            <p:spPr>
              <a:xfrm>
                <a:off x="197" y="222"/>
                <a:ext cx="526" cy="145"/>
              </a:xfrm>
              <a:prstGeom prst="rect">
                <a:avLst/>
              </a:prstGeom>
              <a:gradFill rotWithShape="1">
                <a:gsLst>
                  <a:gs pos="0">
                    <a:srgbClr val="9E9E9E"/>
                  </a:gs>
                  <a:gs pos="100000">
                    <a:srgbClr val="000000"/>
                  </a:gs>
                </a:gsLst>
                <a:lin ang="5400000" scaled="1"/>
                <a:tileRect/>
              </a:gradFill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  <p:sp>
            <p:nvSpPr>
              <p:cNvPr id="40996" name="Freeform 62"/>
              <p:cNvSpPr/>
              <p:nvPr/>
            </p:nvSpPr>
            <p:spPr>
              <a:xfrm>
                <a:off x="0" y="97"/>
                <a:ext cx="394" cy="395"/>
              </a:xfrm>
              <a:custGeom>
                <a:avLst/>
                <a:gdLst>
                  <a:gd name="txL" fmla="*/ 0 w 394"/>
                  <a:gd name="txT" fmla="*/ 0 h 395"/>
                  <a:gd name="txR" fmla="*/ 394 w 394"/>
                  <a:gd name="txB" fmla="*/ 395 h 395"/>
                </a:gdLst>
                <a:ahLst/>
                <a:cxnLst>
                  <a:cxn ang="0">
                    <a:pos x="394" y="198"/>
                  </a:cxn>
                  <a:cxn ang="0">
                    <a:pos x="391" y="238"/>
                  </a:cxn>
                  <a:cxn ang="0">
                    <a:pos x="380" y="274"/>
                  </a:cxn>
                  <a:cxn ang="0">
                    <a:pos x="362" y="307"/>
                  </a:cxn>
                  <a:cxn ang="0">
                    <a:pos x="336" y="336"/>
                  </a:cxn>
                  <a:cxn ang="0">
                    <a:pos x="307" y="362"/>
                  </a:cxn>
                  <a:cxn ang="0">
                    <a:pos x="274" y="380"/>
                  </a:cxn>
                  <a:cxn ang="0">
                    <a:pos x="238" y="391"/>
                  </a:cxn>
                  <a:cxn ang="0">
                    <a:pos x="197" y="395"/>
                  </a:cxn>
                  <a:cxn ang="0">
                    <a:pos x="177" y="393"/>
                  </a:cxn>
                  <a:cxn ang="0">
                    <a:pos x="139" y="385"/>
                  </a:cxn>
                  <a:cxn ang="0">
                    <a:pos x="104" y="371"/>
                  </a:cxn>
                  <a:cxn ang="0">
                    <a:pos x="71" y="349"/>
                  </a:cxn>
                  <a:cxn ang="0">
                    <a:pos x="46" y="323"/>
                  </a:cxn>
                  <a:cxn ang="0">
                    <a:pos x="24" y="291"/>
                  </a:cxn>
                  <a:cxn ang="0">
                    <a:pos x="9" y="256"/>
                  </a:cxn>
                  <a:cxn ang="0">
                    <a:pos x="2" y="218"/>
                  </a:cxn>
                  <a:cxn ang="0">
                    <a:pos x="0" y="198"/>
                  </a:cxn>
                  <a:cxn ang="0">
                    <a:pos x="4" y="157"/>
                  </a:cxn>
                  <a:cxn ang="0">
                    <a:pos x="15" y="121"/>
                  </a:cxn>
                  <a:cxn ang="0">
                    <a:pos x="33" y="88"/>
                  </a:cxn>
                  <a:cxn ang="0">
                    <a:pos x="59" y="59"/>
                  </a:cxn>
                  <a:cxn ang="0">
                    <a:pos x="88" y="33"/>
                  </a:cxn>
                  <a:cxn ang="0">
                    <a:pos x="121" y="15"/>
                  </a:cxn>
                  <a:cxn ang="0">
                    <a:pos x="157" y="4"/>
                  </a:cxn>
                  <a:cxn ang="0">
                    <a:pos x="197" y="0"/>
                  </a:cxn>
                  <a:cxn ang="0">
                    <a:pos x="217" y="2"/>
                  </a:cxn>
                  <a:cxn ang="0">
                    <a:pos x="256" y="10"/>
                  </a:cxn>
                  <a:cxn ang="0">
                    <a:pos x="290" y="24"/>
                  </a:cxn>
                  <a:cxn ang="0">
                    <a:pos x="323" y="46"/>
                  </a:cxn>
                  <a:cxn ang="0">
                    <a:pos x="349" y="72"/>
                  </a:cxn>
                  <a:cxn ang="0">
                    <a:pos x="371" y="104"/>
                  </a:cxn>
                  <a:cxn ang="0">
                    <a:pos x="385" y="139"/>
                  </a:cxn>
                  <a:cxn ang="0">
                    <a:pos x="393" y="177"/>
                  </a:cxn>
                  <a:cxn ang="0">
                    <a:pos x="394" y="198"/>
                  </a:cxn>
                </a:cxnLst>
                <a:rect l="txL" t="txT" r="txR" b="txB"/>
                <a:pathLst>
                  <a:path w="394" h="395">
                    <a:moveTo>
                      <a:pt x="394" y="198"/>
                    </a:moveTo>
                    <a:lnTo>
                      <a:pt x="394" y="198"/>
                    </a:lnTo>
                    <a:lnTo>
                      <a:pt x="393" y="218"/>
                    </a:lnTo>
                    <a:lnTo>
                      <a:pt x="391" y="238"/>
                    </a:lnTo>
                    <a:lnTo>
                      <a:pt x="385" y="256"/>
                    </a:lnTo>
                    <a:lnTo>
                      <a:pt x="380" y="274"/>
                    </a:lnTo>
                    <a:lnTo>
                      <a:pt x="371" y="291"/>
                    </a:lnTo>
                    <a:lnTo>
                      <a:pt x="362" y="307"/>
                    </a:lnTo>
                    <a:lnTo>
                      <a:pt x="349" y="323"/>
                    </a:lnTo>
                    <a:lnTo>
                      <a:pt x="336" y="336"/>
                    </a:lnTo>
                    <a:lnTo>
                      <a:pt x="323" y="349"/>
                    </a:lnTo>
                    <a:lnTo>
                      <a:pt x="307" y="362"/>
                    </a:lnTo>
                    <a:lnTo>
                      <a:pt x="290" y="371"/>
                    </a:lnTo>
                    <a:lnTo>
                      <a:pt x="274" y="380"/>
                    </a:lnTo>
                    <a:lnTo>
                      <a:pt x="256" y="385"/>
                    </a:lnTo>
                    <a:lnTo>
                      <a:pt x="238" y="391"/>
                    </a:lnTo>
                    <a:lnTo>
                      <a:pt x="217" y="393"/>
                    </a:lnTo>
                    <a:lnTo>
                      <a:pt x="197" y="395"/>
                    </a:lnTo>
                    <a:lnTo>
                      <a:pt x="177" y="393"/>
                    </a:lnTo>
                    <a:lnTo>
                      <a:pt x="157" y="391"/>
                    </a:lnTo>
                    <a:lnTo>
                      <a:pt x="139" y="385"/>
                    </a:lnTo>
                    <a:lnTo>
                      <a:pt x="121" y="380"/>
                    </a:lnTo>
                    <a:lnTo>
                      <a:pt x="104" y="371"/>
                    </a:lnTo>
                    <a:lnTo>
                      <a:pt x="88" y="362"/>
                    </a:lnTo>
                    <a:lnTo>
                      <a:pt x="71" y="349"/>
                    </a:lnTo>
                    <a:lnTo>
                      <a:pt x="59" y="336"/>
                    </a:lnTo>
                    <a:lnTo>
                      <a:pt x="46" y="323"/>
                    </a:lnTo>
                    <a:lnTo>
                      <a:pt x="33" y="307"/>
                    </a:lnTo>
                    <a:lnTo>
                      <a:pt x="24" y="291"/>
                    </a:lnTo>
                    <a:lnTo>
                      <a:pt x="15" y="274"/>
                    </a:lnTo>
                    <a:lnTo>
                      <a:pt x="9" y="256"/>
                    </a:lnTo>
                    <a:lnTo>
                      <a:pt x="4" y="238"/>
                    </a:lnTo>
                    <a:lnTo>
                      <a:pt x="2" y="218"/>
                    </a:lnTo>
                    <a:lnTo>
                      <a:pt x="0" y="198"/>
                    </a:lnTo>
                    <a:lnTo>
                      <a:pt x="2" y="177"/>
                    </a:lnTo>
                    <a:lnTo>
                      <a:pt x="4" y="157"/>
                    </a:lnTo>
                    <a:lnTo>
                      <a:pt x="9" y="139"/>
                    </a:lnTo>
                    <a:lnTo>
                      <a:pt x="15" y="121"/>
                    </a:lnTo>
                    <a:lnTo>
                      <a:pt x="24" y="104"/>
                    </a:lnTo>
                    <a:lnTo>
                      <a:pt x="33" y="88"/>
                    </a:lnTo>
                    <a:lnTo>
                      <a:pt x="46" y="72"/>
                    </a:lnTo>
                    <a:lnTo>
                      <a:pt x="59" y="59"/>
                    </a:lnTo>
                    <a:lnTo>
                      <a:pt x="71" y="46"/>
                    </a:lnTo>
                    <a:lnTo>
                      <a:pt x="88" y="33"/>
                    </a:lnTo>
                    <a:lnTo>
                      <a:pt x="104" y="24"/>
                    </a:lnTo>
                    <a:lnTo>
                      <a:pt x="121" y="15"/>
                    </a:lnTo>
                    <a:lnTo>
                      <a:pt x="139" y="10"/>
                    </a:lnTo>
                    <a:lnTo>
                      <a:pt x="157" y="4"/>
                    </a:lnTo>
                    <a:lnTo>
                      <a:pt x="177" y="2"/>
                    </a:lnTo>
                    <a:lnTo>
                      <a:pt x="197" y="0"/>
                    </a:lnTo>
                    <a:lnTo>
                      <a:pt x="217" y="2"/>
                    </a:lnTo>
                    <a:lnTo>
                      <a:pt x="238" y="4"/>
                    </a:lnTo>
                    <a:lnTo>
                      <a:pt x="256" y="10"/>
                    </a:lnTo>
                    <a:lnTo>
                      <a:pt x="274" y="15"/>
                    </a:lnTo>
                    <a:lnTo>
                      <a:pt x="290" y="24"/>
                    </a:lnTo>
                    <a:lnTo>
                      <a:pt x="307" y="33"/>
                    </a:lnTo>
                    <a:lnTo>
                      <a:pt x="323" y="46"/>
                    </a:lnTo>
                    <a:lnTo>
                      <a:pt x="336" y="59"/>
                    </a:lnTo>
                    <a:lnTo>
                      <a:pt x="349" y="72"/>
                    </a:lnTo>
                    <a:lnTo>
                      <a:pt x="362" y="88"/>
                    </a:lnTo>
                    <a:lnTo>
                      <a:pt x="371" y="104"/>
                    </a:lnTo>
                    <a:lnTo>
                      <a:pt x="380" y="121"/>
                    </a:lnTo>
                    <a:lnTo>
                      <a:pt x="385" y="139"/>
                    </a:lnTo>
                    <a:lnTo>
                      <a:pt x="391" y="157"/>
                    </a:lnTo>
                    <a:lnTo>
                      <a:pt x="393" y="177"/>
                    </a:lnTo>
                    <a:lnTo>
                      <a:pt x="394" y="1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3E3E3">
                      <a:alpha val="100000"/>
                    </a:srgbClr>
                  </a:gs>
                  <a:gs pos="100000">
                    <a:srgbClr val="9E9E9E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40997" name="Group 63"/>
              <p:cNvGrpSpPr/>
              <p:nvPr/>
            </p:nvGrpSpPr>
            <p:grpSpPr>
              <a:xfrm>
                <a:off x="520" y="0"/>
                <a:ext cx="588" cy="588"/>
                <a:chOff x="0" y="0"/>
                <a:chExt cx="394" cy="395"/>
              </a:xfrm>
            </p:grpSpPr>
            <p:sp>
              <p:nvSpPr>
                <p:cNvPr id="40998" name="Freeform 64"/>
                <p:cNvSpPr/>
                <p:nvPr/>
              </p:nvSpPr>
              <p:spPr>
                <a:xfrm>
                  <a:off x="0" y="0"/>
                  <a:ext cx="394" cy="395"/>
                </a:xfrm>
                <a:custGeom>
                  <a:avLst/>
                  <a:gdLst>
                    <a:gd name="txL" fmla="*/ 0 w 394"/>
                    <a:gd name="txT" fmla="*/ 0 h 395"/>
                    <a:gd name="txR" fmla="*/ 394 w 394"/>
                    <a:gd name="txB" fmla="*/ 395 h 395"/>
                  </a:gdLst>
                  <a:ahLst/>
                  <a:cxnLst>
                    <a:cxn ang="0">
                      <a:pos x="394" y="198"/>
                    </a:cxn>
                    <a:cxn ang="0">
                      <a:pos x="390" y="238"/>
                    </a:cxn>
                    <a:cxn ang="0">
                      <a:pos x="379" y="274"/>
                    </a:cxn>
                    <a:cxn ang="0">
                      <a:pos x="361" y="307"/>
                    </a:cxn>
                    <a:cxn ang="0">
                      <a:pos x="336" y="336"/>
                    </a:cxn>
                    <a:cxn ang="0">
                      <a:pos x="306" y="362"/>
                    </a:cxn>
                    <a:cxn ang="0">
                      <a:pos x="274" y="380"/>
                    </a:cxn>
                    <a:cxn ang="0">
                      <a:pos x="237" y="391"/>
                    </a:cxn>
                    <a:cxn ang="0">
                      <a:pos x="197" y="395"/>
                    </a:cxn>
                    <a:cxn ang="0">
                      <a:pos x="177" y="393"/>
                    </a:cxn>
                    <a:cxn ang="0">
                      <a:pos x="139" y="385"/>
                    </a:cxn>
                    <a:cxn ang="0">
                      <a:pos x="104" y="371"/>
                    </a:cxn>
                    <a:cxn ang="0">
                      <a:pos x="71" y="349"/>
                    </a:cxn>
                    <a:cxn ang="0">
                      <a:pos x="45" y="323"/>
                    </a:cxn>
                    <a:cxn ang="0">
                      <a:pos x="24" y="291"/>
                    </a:cxn>
                    <a:cxn ang="0">
                      <a:pos x="9" y="256"/>
                    </a:cxn>
                    <a:cxn ang="0">
                      <a:pos x="2" y="218"/>
                    </a:cxn>
                    <a:cxn ang="0">
                      <a:pos x="0" y="198"/>
                    </a:cxn>
                    <a:cxn ang="0">
                      <a:pos x="4" y="157"/>
                    </a:cxn>
                    <a:cxn ang="0">
                      <a:pos x="14" y="121"/>
                    </a:cxn>
                    <a:cxn ang="0">
                      <a:pos x="33" y="88"/>
                    </a:cxn>
                    <a:cxn ang="0">
                      <a:pos x="58" y="59"/>
                    </a:cxn>
                    <a:cxn ang="0">
                      <a:pos x="87" y="33"/>
                    </a:cxn>
                    <a:cxn ang="0">
                      <a:pos x="120" y="15"/>
                    </a:cxn>
                    <a:cxn ang="0">
                      <a:pos x="157" y="4"/>
                    </a:cxn>
                    <a:cxn ang="0">
                      <a:pos x="197" y="0"/>
                    </a:cxn>
                    <a:cxn ang="0">
                      <a:pos x="217" y="2"/>
                    </a:cxn>
                    <a:cxn ang="0">
                      <a:pos x="255" y="10"/>
                    </a:cxn>
                    <a:cxn ang="0">
                      <a:pos x="290" y="24"/>
                    </a:cxn>
                    <a:cxn ang="0">
                      <a:pos x="323" y="46"/>
                    </a:cxn>
                    <a:cxn ang="0">
                      <a:pos x="348" y="72"/>
                    </a:cxn>
                    <a:cxn ang="0">
                      <a:pos x="370" y="104"/>
                    </a:cxn>
                    <a:cxn ang="0">
                      <a:pos x="385" y="139"/>
                    </a:cxn>
                    <a:cxn ang="0">
                      <a:pos x="392" y="177"/>
                    </a:cxn>
                    <a:cxn ang="0">
                      <a:pos x="394" y="198"/>
                    </a:cxn>
                  </a:cxnLst>
                  <a:rect l="txL" t="txT" r="txR" b="txB"/>
                  <a:pathLst>
                    <a:path w="394" h="395">
                      <a:moveTo>
                        <a:pt x="394" y="198"/>
                      </a:moveTo>
                      <a:lnTo>
                        <a:pt x="394" y="198"/>
                      </a:lnTo>
                      <a:lnTo>
                        <a:pt x="392" y="218"/>
                      </a:lnTo>
                      <a:lnTo>
                        <a:pt x="390" y="238"/>
                      </a:lnTo>
                      <a:lnTo>
                        <a:pt x="385" y="256"/>
                      </a:lnTo>
                      <a:lnTo>
                        <a:pt x="379" y="274"/>
                      </a:lnTo>
                      <a:lnTo>
                        <a:pt x="370" y="291"/>
                      </a:lnTo>
                      <a:lnTo>
                        <a:pt x="361" y="307"/>
                      </a:lnTo>
                      <a:lnTo>
                        <a:pt x="348" y="323"/>
                      </a:lnTo>
                      <a:lnTo>
                        <a:pt x="336" y="336"/>
                      </a:lnTo>
                      <a:lnTo>
                        <a:pt x="323" y="349"/>
                      </a:lnTo>
                      <a:lnTo>
                        <a:pt x="306" y="362"/>
                      </a:lnTo>
                      <a:lnTo>
                        <a:pt x="290" y="371"/>
                      </a:lnTo>
                      <a:lnTo>
                        <a:pt x="274" y="380"/>
                      </a:lnTo>
                      <a:lnTo>
                        <a:pt x="255" y="385"/>
                      </a:lnTo>
                      <a:lnTo>
                        <a:pt x="237" y="391"/>
                      </a:lnTo>
                      <a:lnTo>
                        <a:pt x="217" y="393"/>
                      </a:lnTo>
                      <a:lnTo>
                        <a:pt x="197" y="395"/>
                      </a:lnTo>
                      <a:lnTo>
                        <a:pt x="177" y="393"/>
                      </a:lnTo>
                      <a:lnTo>
                        <a:pt x="157" y="391"/>
                      </a:lnTo>
                      <a:lnTo>
                        <a:pt x="139" y="385"/>
                      </a:lnTo>
                      <a:lnTo>
                        <a:pt x="120" y="380"/>
                      </a:lnTo>
                      <a:lnTo>
                        <a:pt x="104" y="371"/>
                      </a:lnTo>
                      <a:lnTo>
                        <a:pt x="87" y="362"/>
                      </a:lnTo>
                      <a:lnTo>
                        <a:pt x="71" y="349"/>
                      </a:lnTo>
                      <a:lnTo>
                        <a:pt x="58" y="336"/>
                      </a:lnTo>
                      <a:lnTo>
                        <a:pt x="45" y="323"/>
                      </a:lnTo>
                      <a:lnTo>
                        <a:pt x="33" y="307"/>
                      </a:lnTo>
                      <a:lnTo>
                        <a:pt x="24" y="291"/>
                      </a:lnTo>
                      <a:lnTo>
                        <a:pt x="14" y="274"/>
                      </a:lnTo>
                      <a:lnTo>
                        <a:pt x="9" y="256"/>
                      </a:lnTo>
                      <a:lnTo>
                        <a:pt x="4" y="238"/>
                      </a:lnTo>
                      <a:lnTo>
                        <a:pt x="2" y="218"/>
                      </a:lnTo>
                      <a:lnTo>
                        <a:pt x="0" y="198"/>
                      </a:lnTo>
                      <a:lnTo>
                        <a:pt x="2" y="177"/>
                      </a:lnTo>
                      <a:lnTo>
                        <a:pt x="4" y="157"/>
                      </a:lnTo>
                      <a:lnTo>
                        <a:pt x="9" y="139"/>
                      </a:lnTo>
                      <a:lnTo>
                        <a:pt x="14" y="121"/>
                      </a:lnTo>
                      <a:lnTo>
                        <a:pt x="24" y="104"/>
                      </a:lnTo>
                      <a:lnTo>
                        <a:pt x="33" y="88"/>
                      </a:lnTo>
                      <a:lnTo>
                        <a:pt x="45" y="72"/>
                      </a:lnTo>
                      <a:lnTo>
                        <a:pt x="58" y="59"/>
                      </a:lnTo>
                      <a:lnTo>
                        <a:pt x="71" y="46"/>
                      </a:lnTo>
                      <a:lnTo>
                        <a:pt x="87" y="33"/>
                      </a:lnTo>
                      <a:lnTo>
                        <a:pt x="104" y="24"/>
                      </a:lnTo>
                      <a:lnTo>
                        <a:pt x="120" y="15"/>
                      </a:lnTo>
                      <a:lnTo>
                        <a:pt x="139" y="10"/>
                      </a:lnTo>
                      <a:lnTo>
                        <a:pt x="157" y="4"/>
                      </a:lnTo>
                      <a:lnTo>
                        <a:pt x="177" y="2"/>
                      </a:lnTo>
                      <a:lnTo>
                        <a:pt x="197" y="0"/>
                      </a:lnTo>
                      <a:lnTo>
                        <a:pt x="217" y="2"/>
                      </a:lnTo>
                      <a:lnTo>
                        <a:pt x="237" y="4"/>
                      </a:lnTo>
                      <a:lnTo>
                        <a:pt x="255" y="10"/>
                      </a:lnTo>
                      <a:lnTo>
                        <a:pt x="274" y="15"/>
                      </a:lnTo>
                      <a:lnTo>
                        <a:pt x="290" y="24"/>
                      </a:lnTo>
                      <a:lnTo>
                        <a:pt x="306" y="33"/>
                      </a:lnTo>
                      <a:lnTo>
                        <a:pt x="323" y="46"/>
                      </a:lnTo>
                      <a:lnTo>
                        <a:pt x="336" y="59"/>
                      </a:lnTo>
                      <a:lnTo>
                        <a:pt x="348" y="72"/>
                      </a:lnTo>
                      <a:lnTo>
                        <a:pt x="361" y="88"/>
                      </a:lnTo>
                      <a:lnTo>
                        <a:pt x="370" y="104"/>
                      </a:lnTo>
                      <a:lnTo>
                        <a:pt x="379" y="121"/>
                      </a:lnTo>
                      <a:lnTo>
                        <a:pt x="385" y="139"/>
                      </a:lnTo>
                      <a:lnTo>
                        <a:pt x="390" y="157"/>
                      </a:lnTo>
                      <a:lnTo>
                        <a:pt x="392" y="177"/>
                      </a:lnTo>
                      <a:lnTo>
                        <a:pt x="394" y="1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6D76">
                        <a:alpha val="100000"/>
                      </a:srgbClr>
                    </a:gs>
                    <a:gs pos="50000">
                      <a:srgbClr val="009EAB">
                        <a:alpha val="100000"/>
                      </a:srgbClr>
                    </a:gs>
                    <a:gs pos="100000">
                      <a:srgbClr val="00BECD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40999" name="Group 65"/>
                <p:cNvGrpSpPr/>
                <p:nvPr/>
              </p:nvGrpSpPr>
              <p:grpSpPr>
                <a:xfrm>
                  <a:off x="40" y="20"/>
                  <a:ext cx="317" cy="104"/>
                  <a:chOff x="0" y="0"/>
                  <a:chExt cx="907" cy="295"/>
                </a:xfrm>
              </p:grpSpPr>
              <p:sp>
                <p:nvSpPr>
                  <p:cNvPr id="41000" name="Freeform 66"/>
                  <p:cNvSpPr/>
                  <p:nvPr/>
                </p:nvSpPr>
                <p:spPr>
                  <a:xfrm>
                    <a:off x="0" y="0"/>
                    <a:ext cx="907" cy="295"/>
                  </a:xfrm>
                  <a:custGeom>
                    <a:avLst/>
                    <a:gdLst>
                      <a:gd name="txL" fmla="*/ 0 w 4756"/>
                      <a:gd name="txT" fmla="*/ 0 h 1576"/>
                      <a:gd name="txR" fmla="*/ 4756 w 4756"/>
                      <a:gd name="txB" fmla="*/ 1576 h 1576"/>
                    </a:gdLst>
                    <a:ahLst/>
                    <a:cxnLst>
                      <a:cxn ang="0">
                        <a:pos x="0" y="10"/>
                      </a:cxn>
                      <a:cxn ang="0">
                        <a:pos x="0" y="10"/>
                      </a:cxn>
                      <a:cxn ang="0">
                        <a:pos x="1" y="9"/>
                      </a:cxn>
                      <a:cxn ang="0">
                        <a:pos x="1" y="8"/>
                      </a:cxn>
                      <a:cxn ang="0">
                        <a:pos x="2" y="7"/>
                      </a:cxn>
                      <a:cxn ang="0">
                        <a:pos x="2" y="7"/>
                      </a:cxn>
                      <a:cxn ang="0">
                        <a:pos x="3" y="6"/>
                      </a:cxn>
                      <a:cxn ang="0">
                        <a:pos x="3" y="6"/>
                      </a:cxn>
                      <a:cxn ang="0">
                        <a:pos x="4" y="5"/>
                      </a:cxn>
                      <a:cxn ang="0">
                        <a:pos x="4" y="5"/>
                      </a:cxn>
                      <a:cxn ang="0">
                        <a:pos x="5" y="4"/>
                      </a:cxn>
                      <a:cxn ang="0">
                        <a:pos x="6" y="4"/>
                      </a:cxn>
                      <a:cxn ang="0">
                        <a:pos x="6" y="3"/>
                      </a:cxn>
                      <a:cxn ang="0">
                        <a:pos x="7" y="3"/>
                      </a:cxn>
                      <a:cxn ang="0">
                        <a:pos x="8" y="2"/>
                      </a:cxn>
                      <a:cxn ang="0">
                        <a:pos x="8" y="2"/>
                      </a:cxn>
                      <a:cxn ang="0">
                        <a:pos x="9" y="1"/>
                      </a:cxn>
                      <a:cxn ang="0">
                        <a:pos x="10" y="1"/>
                      </a:cxn>
                      <a:cxn ang="0">
                        <a:pos x="10" y="1"/>
                      </a:cxn>
                      <a:cxn ang="0">
                        <a:pos x="11" y="1"/>
                      </a:cxn>
                      <a:cxn ang="0">
                        <a:pos x="12" y="1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6" y="0"/>
                      </a:cxn>
                      <a:cxn ang="0">
                        <a:pos x="17" y="0"/>
                      </a:cxn>
                      <a:cxn ang="0">
                        <a:pos x="17" y="0"/>
                      </a:cxn>
                      <a:cxn ang="0">
                        <a:pos x="18" y="0"/>
                      </a:cxn>
                      <a:cxn ang="0">
                        <a:pos x="19" y="0"/>
                      </a:cxn>
                      <a:cxn ang="0">
                        <a:pos x="20" y="0"/>
                      </a:cxn>
                      <a:cxn ang="0">
                        <a:pos x="21" y="0"/>
                      </a:cxn>
                      <a:cxn ang="0">
                        <a:pos x="21" y="1"/>
                      </a:cxn>
                      <a:cxn ang="0">
                        <a:pos x="22" y="1"/>
                      </a:cxn>
                      <a:cxn ang="0">
                        <a:pos x="23" y="1"/>
                      </a:cxn>
                      <a:cxn ang="0">
                        <a:pos x="23" y="1"/>
                      </a:cxn>
                      <a:cxn ang="0">
                        <a:pos x="24" y="2"/>
                      </a:cxn>
                      <a:cxn ang="0">
                        <a:pos x="25" y="2"/>
                      </a:cxn>
                      <a:cxn ang="0">
                        <a:pos x="26" y="2"/>
                      </a:cxn>
                      <a:cxn ang="0">
                        <a:pos x="27" y="3"/>
                      </a:cxn>
                      <a:cxn ang="0">
                        <a:pos x="27" y="3"/>
                      </a:cxn>
                      <a:cxn ang="0">
                        <a:pos x="28" y="4"/>
                      </a:cxn>
                      <a:cxn ang="0">
                        <a:pos x="29" y="4"/>
                      </a:cxn>
                      <a:cxn ang="0">
                        <a:pos x="29" y="5"/>
                      </a:cxn>
                      <a:cxn ang="0">
                        <a:pos x="29" y="5"/>
                      </a:cxn>
                      <a:cxn ang="0">
                        <a:pos x="30" y="6"/>
                      </a:cxn>
                      <a:cxn ang="0">
                        <a:pos x="31" y="7"/>
                      </a:cxn>
                      <a:cxn ang="0">
                        <a:pos x="31" y="7"/>
                      </a:cxn>
                      <a:cxn ang="0">
                        <a:pos x="32" y="8"/>
                      </a:cxn>
                      <a:cxn ang="0">
                        <a:pos x="32" y="8"/>
                      </a:cxn>
                      <a:cxn ang="0">
                        <a:pos x="32" y="9"/>
                      </a:cxn>
                      <a:cxn ang="0">
                        <a:pos x="33" y="10"/>
                      </a:cxn>
                      <a:cxn ang="0">
                        <a:pos x="0" y="10"/>
                      </a:cxn>
                    </a:cxnLst>
                    <a:rect l="txL" t="txT" r="txR" b="txB"/>
                    <a:pathLst>
                      <a:path w="4756" h="1576">
                        <a:moveTo>
                          <a:pt x="0" y="1576"/>
                        </a:moveTo>
                        <a:lnTo>
                          <a:pt x="0" y="1576"/>
                        </a:lnTo>
                        <a:lnTo>
                          <a:pt x="24" y="1518"/>
                        </a:lnTo>
                        <a:lnTo>
                          <a:pt x="50" y="1462"/>
                        </a:lnTo>
                        <a:lnTo>
                          <a:pt x="78" y="1406"/>
                        </a:lnTo>
                        <a:lnTo>
                          <a:pt x="108" y="1350"/>
                        </a:lnTo>
                        <a:lnTo>
                          <a:pt x="138" y="1296"/>
                        </a:lnTo>
                        <a:lnTo>
                          <a:pt x="170" y="1242"/>
                        </a:lnTo>
                        <a:lnTo>
                          <a:pt x="204" y="1190"/>
                        </a:lnTo>
                        <a:lnTo>
                          <a:pt x="238" y="1138"/>
                        </a:lnTo>
                        <a:lnTo>
                          <a:pt x="272" y="1086"/>
                        </a:lnTo>
                        <a:lnTo>
                          <a:pt x="310" y="1036"/>
                        </a:lnTo>
                        <a:lnTo>
                          <a:pt x="348" y="988"/>
                        </a:lnTo>
                        <a:lnTo>
                          <a:pt x="386" y="940"/>
                        </a:lnTo>
                        <a:lnTo>
                          <a:pt x="426" y="892"/>
                        </a:lnTo>
                        <a:lnTo>
                          <a:pt x="468" y="846"/>
                        </a:lnTo>
                        <a:lnTo>
                          <a:pt x="510" y="800"/>
                        </a:lnTo>
                        <a:lnTo>
                          <a:pt x="552" y="756"/>
                        </a:lnTo>
                        <a:lnTo>
                          <a:pt x="596" y="712"/>
                        </a:lnTo>
                        <a:lnTo>
                          <a:pt x="642" y="670"/>
                        </a:lnTo>
                        <a:lnTo>
                          <a:pt x="688" y="630"/>
                        </a:lnTo>
                        <a:lnTo>
                          <a:pt x="736" y="590"/>
                        </a:lnTo>
                        <a:lnTo>
                          <a:pt x="784" y="550"/>
                        </a:lnTo>
                        <a:lnTo>
                          <a:pt x="834" y="512"/>
                        </a:lnTo>
                        <a:lnTo>
                          <a:pt x="884" y="476"/>
                        </a:lnTo>
                        <a:lnTo>
                          <a:pt x="934" y="440"/>
                        </a:lnTo>
                        <a:lnTo>
                          <a:pt x="986" y="406"/>
                        </a:lnTo>
                        <a:lnTo>
                          <a:pt x="1040" y="374"/>
                        </a:lnTo>
                        <a:lnTo>
                          <a:pt x="1092" y="342"/>
                        </a:lnTo>
                        <a:lnTo>
                          <a:pt x="1148" y="312"/>
                        </a:lnTo>
                        <a:lnTo>
                          <a:pt x="1202" y="282"/>
                        </a:lnTo>
                        <a:lnTo>
                          <a:pt x="1258" y="254"/>
                        </a:lnTo>
                        <a:lnTo>
                          <a:pt x="1316" y="228"/>
                        </a:lnTo>
                        <a:lnTo>
                          <a:pt x="1374" y="202"/>
                        </a:lnTo>
                        <a:lnTo>
                          <a:pt x="1432" y="178"/>
                        </a:lnTo>
                        <a:lnTo>
                          <a:pt x="1490" y="156"/>
                        </a:lnTo>
                        <a:lnTo>
                          <a:pt x="1550" y="136"/>
                        </a:lnTo>
                        <a:lnTo>
                          <a:pt x="1610" y="116"/>
                        </a:lnTo>
                        <a:lnTo>
                          <a:pt x="1672" y="98"/>
                        </a:lnTo>
                        <a:lnTo>
                          <a:pt x="1732" y="80"/>
                        </a:lnTo>
                        <a:lnTo>
                          <a:pt x="1794" y="66"/>
                        </a:lnTo>
                        <a:lnTo>
                          <a:pt x="1858" y="52"/>
                        </a:lnTo>
                        <a:lnTo>
                          <a:pt x="1922" y="40"/>
                        </a:lnTo>
                        <a:lnTo>
                          <a:pt x="1984" y="30"/>
                        </a:lnTo>
                        <a:lnTo>
                          <a:pt x="2050" y="20"/>
                        </a:lnTo>
                        <a:lnTo>
                          <a:pt x="2114" y="12"/>
                        </a:lnTo>
                        <a:lnTo>
                          <a:pt x="2180" y="8"/>
                        </a:lnTo>
                        <a:lnTo>
                          <a:pt x="2246" y="2"/>
                        </a:lnTo>
                        <a:lnTo>
                          <a:pt x="2312" y="0"/>
                        </a:lnTo>
                        <a:lnTo>
                          <a:pt x="2378" y="0"/>
                        </a:lnTo>
                        <a:lnTo>
                          <a:pt x="2444" y="0"/>
                        </a:lnTo>
                        <a:lnTo>
                          <a:pt x="2510" y="2"/>
                        </a:lnTo>
                        <a:lnTo>
                          <a:pt x="2576" y="8"/>
                        </a:lnTo>
                        <a:lnTo>
                          <a:pt x="2642" y="12"/>
                        </a:lnTo>
                        <a:lnTo>
                          <a:pt x="2706" y="20"/>
                        </a:lnTo>
                        <a:lnTo>
                          <a:pt x="2772" y="30"/>
                        </a:lnTo>
                        <a:lnTo>
                          <a:pt x="2834" y="40"/>
                        </a:lnTo>
                        <a:lnTo>
                          <a:pt x="2898" y="52"/>
                        </a:lnTo>
                        <a:lnTo>
                          <a:pt x="2962" y="66"/>
                        </a:lnTo>
                        <a:lnTo>
                          <a:pt x="3024" y="80"/>
                        </a:lnTo>
                        <a:lnTo>
                          <a:pt x="3084" y="98"/>
                        </a:lnTo>
                        <a:lnTo>
                          <a:pt x="3146" y="116"/>
                        </a:lnTo>
                        <a:lnTo>
                          <a:pt x="3206" y="136"/>
                        </a:lnTo>
                        <a:lnTo>
                          <a:pt x="3266" y="156"/>
                        </a:lnTo>
                        <a:lnTo>
                          <a:pt x="3324" y="178"/>
                        </a:lnTo>
                        <a:lnTo>
                          <a:pt x="3382" y="202"/>
                        </a:lnTo>
                        <a:lnTo>
                          <a:pt x="3440" y="228"/>
                        </a:lnTo>
                        <a:lnTo>
                          <a:pt x="3498" y="254"/>
                        </a:lnTo>
                        <a:lnTo>
                          <a:pt x="3554" y="282"/>
                        </a:lnTo>
                        <a:lnTo>
                          <a:pt x="3608" y="312"/>
                        </a:lnTo>
                        <a:lnTo>
                          <a:pt x="3664" y="342"/>
                        </a:lnTo>
                        <a:lnTo>
                          <a:pt x="3716" y="374"/>
                        </a:lnTo>
                        <a:lnTo>
                          <a:pt x="3770" y="406"/>
                        </a:lnTo>
                        <a:lnTo>
                          <a:pt x="3822" y="440"/>
                        </a:lnTo>
                        <a:lnTo>
                          <a:pt x="3872" y="476"/>
                        </a:lnTo>
                        <a:lnTo>
                          <a:pt x="3922" y="512"/>
                        </a:lnTo>
                        <a:lnTo>
                          <a:pt x="3972" y="550"/>
                        </a:lnTo>
                        <a:lnTo>
                          <a:pt x="4020" y="590"/>
                        </a:lnTo>
                        <a:lnTo>
                          <a:pt x="4068" y="630"/>
                        </a:lnTo>
                        <a:lnTo>
                          <a:pt x="4114" y="670"/>
                        </a:lnTo>
                        <a:lnTo>
                          <a:pt x="4160" y="712"/>
                        </a:lnTo>
                        <a:lnTo>
                          <a:pt x="4204" y="756"/>
                        </a:lnTo>
                        <a:lnTo>
                          <a:pt x="4246" y="800"/>
                        </a:lnTo>
                        <a:lnTo>
                          <a:pt x="4288" y="846"/>
                        </a:lnTo>
                        <a:lnTo>
                          <a:pt x="4330" y="892"/>
                        </a:lnTo>
                        <a:lnTo>
                          <a:pt x="4370" y="940"/>
                        </a:lnTo>
                        <a:lnTo>
                          <a:pt x="4410" y="988"/>
                        </a:lnTo>
                        <a:lnTo>
                          <a:pt x="4446" y="1036"/>
                        </a:lnTo>
                        <a:lnTo>
                          <a:pt x="4484" y="1086"/>
                        </a:lnTo>
                        <a:lnTo>
                          <a:pt x="4518" y="1138"/>
                        </a:lnTo>
                        <a:lnTo>
                          <a:pt x="4552" y="1190"/>
                        </a:lnTo>
                        <a:lnTo>
                          <a:pt x="4586" y="1242"/>
                        </a:lnTo>
                        <a:lnTo>
                          <a:pt x="4618" y="1296"/>
                        </a:lnTo>
                        <a:lnTo>
                          <a:pt x="4648" y="1350"/>
                        </a:lnTo>
                        <a:lnTo>
                          <a:pt x="4678" y="1406"/>
                        </a:lnTo>
                        <a:lnTo>
                          <a:pt x="4706" y="1462"/>
                        </a:lnTo>
                        <a:lnTo>
                          <a:pt x="4732" y="1518"/>
                        </a:lnTo>
                        <a:lnTo>
                          <a:pt x="4756" y="1576"/>
                        </a:lnTo>
                        <a:lnTo>
                          <a:pt x="0" y="1576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001" name="Oval 67"/>
                  <p:cNvSpPr/>
                  <p:nvPr/>
                </p:nvSpPr>
                <p:spPr>
                  <a:xfrm>
                    <a:off x="340" y="0"/>
                    <a:ext cx="227" cy="20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67ABF5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lvl="0" eaLnBrk="1" latinLnBrk="1" hangingPunct="1">
                      <a:buNone/>
                    </a:pPr>
                    <a:endParaRPr lang="zh-CN" altLang="zh-CN" dirty="0">
                      <a:solidFill>
                        <a:srgbClr val="000000"/>
                      </a:solidFill>
                      <a:latin typeface="Gulim" pitchFamily="34" charset="-127"/>
                      <a:ea typeface="Gulim" pitchFamily="34" charset="-127"/>
                      <a:sym typeface="Gulim" pitchFamily="34" charset="-127"/>
                    </a:endParaRPr>
                  </a:p>
                </p:txBody>
              </p:sp>
            </p:grpSp>
          </p:grpSp>
        </p:grpSp>
      </p:grpSp>
      <p:sp>
        <p:nvSpPr>
          <p:cNvPr id="16476" name="TextBox 59"/>
          <p:cNvSpPr/>
          <p:nvPr/>
        </p:nvSpPr>
        <p:spPr>
          <a:xfrm flipH="1">
            <a:off x="7858125" y="4235450"/>
            <a:ext cx="26590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7" rIns="91434" bIns="45717">
            <a:spAutoFit/>
          </a:bodyPr>
          <a:lstStyle/>
          <a:p>
            <a:pPr lvl="0" algn="ctr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点击此处输入内容</a:t>
            </a:r>
            <a:endParaRPr lang="en-US" altLang="x-none" sz="22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477" name="矩形 17"/>
          <p:cNvSpPr/>
          <p:nvPr/>
        </p:nvSpPr>
        <p:spPr>
          <a:xfrm>
            <a:off x="7981950" y="4679950"/>
            <a:ext cx="3216275" cy="868363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7" rIns="91434" bIns="45717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在此录入上述图片的综合描述说明，在此录入图片的综合描述说明，在此录入上述图片的综合描述说明。</a:t>
            </a:r>
            <a:endParaRPr lang="zh-CN" altLang="en-US" sz="1400" dirty="0">
              <a:solidFill>
                <a:srgbClr val="7F7F7F"/>
              </a:solidFill>
              <a:latin typeface="Calibri" pitchFamily="34" charset="0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6478" name="TextBox 68"/>
          <p:cNvSpPr/>
          <p:nvPr/>
        </p:nvSpPr>
        <p:spPr>
          <a:xfrm>
            <a:off x="6434138" y="3598863"/>
            <a:ext cx="625475" cy="53181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7" rIns="91434" bIns="45717">
            <a:spAutoFit/>
          </a:bodyPr>
          <a:lstStyle/>
          <a:p>
            <a:pPr lvl="0" eaLnBrk="1" hangingPunct="1">
              <a:buNone/>
            </a:pPr>
            <a:r>
              <a:rPr lang="zh-CN" altLang="en-US" sz="1400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标签文字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6479" name="TextBox 69"/>
          <p:cNvSpPr/>
          <p:nvPr/>
        </p:nvSpPr>
        <p:spPr>
          <a:xfrm>
            <a:off x="3665538" y="3578225"/>
            <a:ext cx="623887" cy="531813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7" rIns="91434" bIns="45717">
            <a:spAutoFit/>
          </a:bodyPr>
          <a:lstStyle/>
          <a:p>
            <a:pPr lvl="0" algn="ctr" eaLnBrk="1" hangingPunct="1">
              <a:buNone/>
            </a:pPr>
            <a:r>
              <a:rPr lang="zh-CN" altLang="en-US" sz="1400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标签文字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6480" name="TextBox 59"/>
          <p:cNvSpPr/>
          <p:nvPr/>
        </p:nvSpPr>
        <p:spPr>
          <a:xfrm flipH="1">
            <a:off x="7858125" y="2066925"/>
            <a:ext cx="26590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7" rIns="91434" bIns="45717">
            <a:spAutoFit/>
          </a:bodyPr>
          <a:lstStyle/>
          <a:p>
            <a:pPr lvl="0" algn="ctr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点击此处输入内容</a:t>
            </a:r>
            <a:endParaRPr lang="en-US" altLang="x-none" sz="22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481" name="矩形 17"/>
          <p:cNvSpPr/>
          <p:nvPr/>
        </p:nvSpPr>
        <p:spPr>
          <a:xfrm>
            <a:off x="7981950" y="2513013"/>
            <a:ext cx="3216275" cy="112553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7" rIns="91434" bIns="45717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在此录入上述图片的综合描述说明，在此录入上述图片的综合描述说明，在此录入上述图片的综合描述说明，在此录入上述图片的综合描述说明。</a:t>
            </a:r>
            <a:endParaRPr lang="zh-CN" altLang="en-US" sz="1400" dirty="0">
              <a:solidFill>
                <a:srgbClr val="7F7F7F"/>
              </a:solidFill>
              <a:latin typeface="Calibri" pitchFamily="34" charset="0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5" dur="125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8" dur="500"/>
                                        <p:tgtEl>
                                          <p:spTgt spid="16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2" dur="500"/>
                                        <p:tgtEl>
                                          <p:spTgt spid="16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6" dur="500"/>
                                        <p:tgtEl>
                                          <p:spTgt spid="16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0" dur="500"/>
                                        <p:tgtEl>
                                          <p:spTgt spid="16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4" dur="500"/>
                                        <p:tgtEl>
                                          <p:spTgt spid="16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8" dur="500"/>
                                        <p:tgtEl>
                                          <p:spTgt spid="16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2" dur="500"/>
                                        <p:tgtEl>
                                          <p:spTgt spid="16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6" dur="500"/>
                                        <p:tgtEl>
                                          <p:spTgt spid="16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8" dur="2250" fill="hold"/>
                                        <p:tgtEl>
                                          <p:spTgt spid="164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50" dur="2250" fill="hold"/>
                                        <p:tgtEl>
                                          <p:spTgt spid="164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9" grpId="0" bldLvl="0"/>
      <p:bldP spid="16476" grpId="0" bldLvl="0"/>
      <p:bldP spid="16477" grpId="0" bldLvl="0"/>
      <p:bldP spid="16478" grpId="0" bldLvl="0"/>
      <p:bldP spid="16479" grpId="0" bldLvl="0"/>
      <p:bldP spid="16480" grpId="0" bldLvl="0"/>
      <p:bldP spid="16481" grpId="0" bldLvl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17411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001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2002" name="组合 13"/>
          <p:cNvGrpSpPr/>
          <p:nvPr/>
        </p:nvGrpSpPr>
        <p:grpSpPr>
          <a:xfrm>
            <a:off x="0" y="2060575"/>
            <a:ext cx="1692275" cy="787400"/>
            <a:chOff x="0" y="0"/>
            <a:chExt cx="1691680" cy="788186"/>
          </a:xfrm>
        </p:grpSpPr>
        <p:sp>
          <p:nvSpPr>
            <p:cNvPr id="42017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研究方法</a:t>
              </a:r>
              <a:endParaRPr lang="en-US" altLang="zh-CN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与思路</a:t>
              </a:r>
            </a:p>
          </p:txBody>
        </p:sp>
        <p:sp>
          <p:nvSpPr>
            <p:cNvPr id="42018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42003" name="直角三角形 11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42004" name="五边形 17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7433" name="矩形 3"/>
          <p:cNvSpPr/>
          <p:nvPr/>
        </p:nvSpPr>
        <p:spPr>
          <a:xfrm>
            <a:off x="5667375" y="515938"/>
            <a:ext cx="3705225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spcBef>
                <a:spcPct val="20000"/>
              </a:spcBef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研究方案可行性论证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17434" name="组合 2"/>
          <p:cNvGrpSpPr/>
          <p:nvPr/>
        </p:nvGrpSpPr>
        <p:grpSpPr>
          <a:xfrm>
            <a:off x="5043488" y="569913"/>
            <a:ext cx="263525" cy="395287"/>
            <a:chOff x="0" y="0"/>
            <a:chExt cx="213756" cy="427512"/>
          </a:xfrm>
        </p:grpSpPr>
        <p:sp>
          <p:nvSpPr>
            <p:cNvPr id="42015" name="直接连接符 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16" name="直接连接符 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7437" name="Freeform 6"/>
          <p:cNvSpPr/>
          <p:nvPr/>
        </p:nvSpPr>
        <p:spPr>
          <a:xfrm>
            <a:off x="9047163" y="2222500"/>
            <a:ext cx="2486025" cy="1514475"/>
          </a:xfrm>
          <a:custGeom>
            <a:avLst/>
            <a:gdLst>
              <a:gd name="txL" fmla="*/ 0 w 675"/>
              <a:gd name="txT" fmla="*/ 0 h 411"/>
              <a:gd name="txR" fmla="*/ 675 w 675"/>
              <a:gd name="txB" fmla="*/ 411 h 41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675" h="411">
                <a:moveTo>
                  <a:pt x="675" y="90"/>
                </a:moveTo>
                <a:lnTo>
                  <a:pt x="505" y="45"/>
                </a:lnTo>
                <a:lnTo>
                  <a:pt x="338" y="0"/>
                </a:lnTo>
                <a:lnTo>
                  <a:pt x="170" y="45"/>
                </a:lnTo>
                <a:lnTo>
                  <a:pt x="0" y="90"/>
                </a:lnTo>
                <a:lnTo>
                  <a:pt x="0" y="411"/>
                </a:lnTo>
                <a:lnTo>
                  <a:pt x="675" y="411"/>
                </a:lnTo>
                <a:lnTo>
                  <a:pt x="675" y="90"/>
                </a:lnTo>
                <a:close/>
              </a:path>
            </a:pathLst>
          </a:custGeom>
          <a:solidFill>
            <a:srgbClr val="FFC000">
              <a:alpha val="79999"/>
            </a:srgbClr>
          </a:solidFill>
          <a:ln w="9525">
            <a:noFill/>
            <a:miter/>
          </a:ln>
        </p:spPr>
        <p:txBody>
          <a:bodyPr tIns="756000"/>
          <a:lstStyle/>
          <a:p>
            <a:pPr lvl="0" algn="ctr" eaLnBrk="1" hangingPunct="1">
              <a:lnSpc>
                <a:spcPts val="1500"/>
              </a:lnSpc>
              <a:buNone/>
            </a:pPr>
            <a:r>
              <a:rPr lang="en-US" altLang="zh-CN" sz="5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UKIJ Qolyazma" pitchFamily="2" charset="0"/>
              </a:rPr>
              <a:t>72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UKIJ Qolyazma" pitchFamily="2" charset="0"/>
              </a:rPr>
              <a:t>%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UKIJ Qolyazma" pitchFamily="2" charset="0"/>
            </a:endParaRPr>
          </a:p>
          <a:p>
            <a:pPr lvl="0" algn="ctr" eaLnBrk="1" hangingPunct="1">
              <a:lnSpc>
                <a:spcPts val="15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7438" name="Freeform 7"/>
          <p:cNvSpPr/>
          <p:nvPr/>
        </p:nvSpPr>
        <p:spPr>
          <a:xfrm>
            <a:off x="9047163" y="3946525"/>
            <a:ext cx="2486025" cy="930275"/>
          </a:xfrm>
          <a:custGeom>
            <a:avLst/>
            <a:gdLst>
              <a:gd name="txL" fmla="*/ 0 w 675"/>
              <a:gd name="txT" fmla="*/ 0 h 253"/>
              <a:gd name="txR" fmla="*/ 675 w 675"/>
              <a:gd name="txB" fmla="*/ 253 h 253"/>
            </a:gdLst>
            <a:ahLst/>
            <a:cxnLst>
              <a:cxn ang="0">
                <a:pos x="0" y="0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0" y="0"/>
              </a:cxn>
            </a:cxnLst>
            <a:rect l="txL" t="txT" r="txR" b="txB"/>
            <a:pathLst>
              <a:path w="675" h="253">
                <a:moveTo>
                  <a:pt x="0" y="0"/>
                </a:moveTo>
                <a:lnTo>
                  <a:pt x="0" y="163"/>
                </a:lnTo>
                <a:lnTo>
                  <a:pt x="170" y="208"/>
                </a:lnTo>
                <a:lnTo>
                  <a:pt x="338" y="253"/>
                </a:lnTo>
                <a:lnTo>
                  <a:pt x="505" y="208"/>
                </a:lnTo>
                <a:lnTo>
                  <a:pt x="675" y="163"/>
                </a:lnTo>
                <a:lnTo>
                  <a:pt x="67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AB82">
              <a:alpha val="79999"/>
            </a:srgbClr>
          </a:solidFill>
          <a:ln w="9525">
            <a:noFill/>
            <a:miter/>
          </a:ln>
        </p:spPr>
        <p:txBody>
          <a:bodyPr tIns="612000"/>
          <a:lstStyle/>
          <a:p>
            <a:pPr lvl="0" algn="ctr" eaLnBrk="1" hangingPunct="1">
              <a:lnSpc>
                <a:spcPts val="1500"/>
              </a:lnSpc>
              <a:buNone/>
            </a:pPr>
            <a:r>
              <a:rPr lang="en-US" altLang="zh-CN" sz="5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UKIJ Qolyazma" pitchFamily="2" charset="0"/>
              </a:rPr>
              <a:t>28</a:t>
            </a:r>
            <a:r>
              <a:rPr lang="en-US" altLang="zh-CN" sz="2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UKIJ Qolyazma" pitchFamily="2" charset="0"/>
              </a:rPr>
              <a:t>%</a:t>
            </a:r>
          </a:p>
          <a:p>
            <a:pPr lvl="0" eaLnBrk="1" hangingPunct="1">
              <a:buNone/>
            </a:pPr>
            <a:endParaRPr lang="zh-CN" altLang="en-US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7439" name="直接连接符 7"/>
          <p:cNvSpPr/>
          <p:nvPr/>
        </p:nvSpPr>
        <p:spPr>
          <a:xfrm flipH="1">
            <a:off x="2565400" y="3735388"/>
            <a:ext cx="6481763" cy="1587"/>
          </a:xfrm>
          <a:prstGeom prst="line">
            <a:avLst/>
          </a:prstGeom>
          <a:ln w="63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40" name="直接连接符 8"/>
          <p:cNvSpPr/>
          <p:nvPr/>
        </p:nvSpPr>
        <p:spPr>
          <a:xfrm flipH="1">
            <a:off x="2565400" y="3946525"/>
            <a:ext cx="6481763" cy="0"/>
          </a:xfrm>
          <a:prstGeom prst="line">
            <a:avLst/>
          </a:prstGeom>
          <a:ln w="63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41" name="TextBox 13"/>
          <p:cNvSpPr/>
          <p:nvPr/>
        </p:nvSpPr>
        <p:spPr>
          <a:xfrm flipH="1">
            <a:off x="2565400" y="2247900"/>
            <a:ext cx="2787650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7" rIns="91434" bIns="45717">
            <a:spAutoFit/>
          </a:bodyPr>
          <a:lstStyle/>
          <a:p>
            <a:pPr lvl="0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点击添加关键字</a:t>
            </a:r>
          </a:p>
        </p:txBody>
      </p:sp>
      <p:sp>
        <p:nvSpPr>
          <p:cNvPr id="17442" name="TextBox 14"/>
          <p:cNvSpPr/>
          <p:nvPr/>
        </p:nvSpPr>
        <p:spPr>
          <a:xfrm>
            <a:off x="2565400" y="2657475"/>
            <a:ext cx="6267514" cy="6524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您的内容打在这里，或者通过复制您的文本后，在此框中选择粘贴，并选择只保留文字。您的内容打在这里，或者通过复制您的文本后您的内容打在这里。</a:t>
            </a:r>
          </a:p>
        </p:txBody>
      </p:sp>
      <p:sp>
        <p:nvSpPr>
          <p:cNvPr id="17443" name="TextBox 15"/>
          <p:cNvSpPr/>
          <p:nvPr/>
        </p:nvSpPr>
        <p:spPr>
          <a:xfrm flipH="1">
            <a:off x="2565400" y="4159250"/>
            <a:ext cx="2787650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7" rIns="91434" bIns="45717">
            <a:spAutoFit/>
          </a:bodyPr>
          <a:lstStyle/>
          <a:p>
            <a:pPr lvl="0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点击添加关键字</a:t>
            </a:r>
          </a:p>
        </p:txBody>
      </p:sp>
      <p:sp>
        <p:nvSpPr>
          <p:cNvPr id="17444" name="TextBox 16"/>
          <p:cNvSpPr/>
          <p:nvPr/>
        </p:nvSpPr>
        <p:spPr>
          <a:xfrm>
            <a:off x="2565399" y="4570413"/>
            <a:ext cx="6267515" cy="6524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您的内容打在这里，或者通过复制您的文本后，在此框中选择粘贴，并选择只保留文字。您的内容打在这里，或者通过复制您的文本后您的内容打在这里。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26" y="5287963"/>
            <a:ext cx="6555207" cy="1196177"/>
          </a:xfrm>
          <a:prstGeom prst="rect">
            <a:avLst/>
          </a:prstGeom>
        </p:spPr>
      </p:pic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6" dur="5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20" dur="500"/>
                                        <p:tgtEl>
                                          <p:spTgt spid="1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23" dur="5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26" dur="5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9" dur="1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2" dur="1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5" dur="10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8" dur="100"/>
                                        <p:tgtEl>
                                          <p:spTgt spid="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3" grpId="0" bldLvl="0"/>
      <p:bldP spid="17437" grpId="0" bldLvl="0" animBg="1"/>
      <p:bldP spid="17438" grpId="0" bldLvl="0" animBg="1"/>
      <p:bldP spid="17441" grpId="0" bldLvl="0"/>
      <p:bldP spid="17442" grpId="0" bldLvl="0"/>
      <p:bldP spid="17443" grpId="0" bldLvl="0"/>
      <p:bldP spid="17444" grpId="0" bldLvl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矩形 3"/>
          <p:cNvSpPr/>
          <p:nvPr/>
        </p:nvSpPr>
        <p:spPr>
          <a:xfrm>
            <a:off x="0" y="0"/>
            <a:ext cx="6115050" cy="68580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35" name="文本框 5"/>
          <p:cNvSpPr/>
          <p:nvPr/>
        </p:nvSpPr>
        <p:spPr>
          <a:xfrm>
            <a:off x="7319963" y="4205288"/>
            <a:ext cx="3648075" cy="175418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54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关键技术</a:t>
            </a:r>
            <a:endParaRPr lang="en-US" altLang="x-none" sz="5400" b="1" dirty="0">
              <a:solidFill>
                <a:srgbClr val="152F47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lvl="0" algn="ctr" eaLnBrk="1" hangingPunct="1">
              <a:buNone/>
            </a:pPr>
            <a:r>
              <a:rPr lang="zh-CN" altLang="en-US" sz="54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与实践难点</a:t>
            </a:r>
          </a:p>
        </p:txBody>
      </p:sp>
      <p:sp>
        <p:nvSpPr>
          <p:cNvPr id="18436" name="文本框 27"/>
          <p:cNvSpPr/>
          <p:nvPr/>
        </p:nvSpPr>
        <p:spPr>
          <a:xfrm>
            <a:off x="8334375" y="3686175"/>
            <a:ext cx="1620838" cy="5222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8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</a:rPr>
              <a:t>第三部分</a:t>
            </a:r>
          </a:p>
        </p:txBody>
      </p:sp>
      <p:grpSp>
        <p:nvGrpSpPr>
          <p:cNvPr id="18437" name="组合 2"/>
          <p:cNvGrpSpPr/>
          <p:nvPr/>
        </p:nvGrpSpPr>
        <p:grpSpPr>
          <a:xfrm>
            <a:off x="8124825" y="1433513"/>
            <a:ext cx="2038350" cy="2036762"/>
            <a:chOff x="0" y="0"/>
            <a:chExt cx="2036802" cy="2036802"/>
          </a:xfrm>
        </p:grpSpPr>
        <p:sp>
          <p:nvSpPr>
            <p:cNvPr id="43037" name="椭圆 42"/>
            <p:cNvSpPr/>
            <p:nvPr/>
          </p:nvSpPr>
          <p:spPr>
            <a:xfrm>
              <a:off x="0" y="0"/>
              <a:ext cx="2036802" cy="2036802"/>
            </a:xfrm>
            <a:prstGeom prst="ellipse">
              <a:avLst/>
            </a:prstGeom>
            <a:solidFill>
              <a:srgbClr val="152F47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43038" name="Freeform 156"/>
            <p:cNvSpPr>
              <a:spLocks noChangeAspect="1" noEditPoints="1"/>
            </p:cNvSpPr>
            <p:nvPr/>
          </p:nvSpPr>
          <p:spPr>
            <a:xfrm>
              <a:off x="371121" y="426918"/>
              <a:ext cx="1264579" cy="1154820"/>
            </a:xfrm>
            <a:custGeom>
              <a:avLst/>
              <a:gdLst>
                <a:gd name="txL" fmla="*/ 0 w 112"/>
                <a:gd name="txT" fmla="*/ 0 h 102"/>
                <a:gd name="txR" fmla="*/ 112 w 112"/>
                <a:gd name="txB" fmla="*/ 102 h 102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12" h="102">
                  <a:moveTo>
                    <a:pt x="21" y="101"/>
                  </a:moveTo>
                  <a:cubicBezTo>
                    <a:pt x="12" y="74"/>
                    <a:pt x="22" y="64"/>
                    <a:pt x="37" y="58"/>
                  </a:cubicBezTo>
                  <a:cubicBezTo>
                    <a:pt x="43" y="57"/>
                    <a:pt x="49" y="56"/>
                    <a:pt x="55" y="55"/>
                  </a:cubicBezTo>
                  <a:cubicBezTo>
                    <a:pt x="60" y="54"/>
                    <a:pt x="65" y="53"/>
                    <a:pt x="69" y="52"/>
                  </a:cubicBezTo>
                  <a:cubicBezTo>
                    <a:pt x="78" y="50"/>
                    <a:pt x="84" y="44"/>
                    <a:pt x="81" y="30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100" y="52"/>
                    <a:pt x="89" y="61"/>
                    <a:pt x="73" y="65"/>
                  </a:cubicBezTo>
                  <a:cubicBezTo>
                    <a:pt x="68" y="67"/>
                    <a:pt x="62" y="68"/>
                    <a:pt x="57" y="68"/>
                  </a:cubicBezTo>
                  <a:cubicBezTo>
                    <a:pt x="52" y="69"/>
                    <a:pt x="46" y="70"/>
                    <a:pt x="42" y="72"/>
                  </a:cubicBezTo>
                  <a:cubicBezTo>
                    <a:pt x="33" y="74"/>
                    <a:pt x="29" y="80"/>
                    <a:pt x="34" y="97"/>
                  </a:cubicBezTo>
                  <a:cubicBezTo>
                    <a:pt x="21" y="101"/>
                    <a:pt x="21" y="101"/>
                    <a:pt x="21" y="101"/>
                  </a:cubicBezTo>
                  <a:close/>
                  <a:moveTo>
                    <a:pt x="2" y="3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3" y="41"/>
                    <a:pt x="6" y="43"/>
                    <a:pt x="8" y="45"/>
                  </a:cubicBezTo>
                  <a:cubicBezTo>
                    <a:pt x="6" y="48"/>
                    <a:pt x="3" y="52"/>
                    <a:pt x="1" y="56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9" y="56"/>
                    <a:pt x="11" y="52"/>
                    <a:pt x="13" y="49"/>
                  </a:cubicBezTo>
                  <a:cubicBezTo>
                    <a:pt x="16" y="53"/>
                    <a:pt x="19" y="56"/>
                    <a:pt x="21" y="60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4" y="52"/>
                    <a:pt x="22" y="48"/>
                    <a:pt x="18" y="44"/>
                  </a:cubicBezTo>
                  <a:cubicBezTo>
                    <a:pt x="21" y="41"/>
                    <a:pt x="25" y="39"/>
                    <a:pt x="29" y="37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1" y="33"/>
                    <a:pt x="17" y="36"/>
                    <a:pt x="13" y="40"/>
                  </a:cubicBezTo>
                  <a:cubicBezTo>
                    <a:pt x="10" y="37"/>
                    <a:pt x="6" y="35"/>
                    <a:pt x="2" y="34"/>
                  </a:cubicBezTo>
                  <a:close/>
                  <a:moveTo>
                    <a:pt x="96" y="62"/>
                  </a:moveTo>
                  <a:cubicBezTo>
                    <a:pt x="92" y="62"/>
                    <a:pt x="88" y="63"/>
                    <a:pt x="85" y="66"/>
                  </a:cubicBezTo>
                  <a:cubicBezTo>
                    <a:pt x="82" y="69"/>
                    <a:pt x="81" y="73"/>
                    <a:pt x="81" y="77"/>
                  </a:cubicBezTo>
                  <a:cubicBezTo>
                    <a:pt x="81" y="81"/>
                    <a:pt x="82" y="85"/>
                    <a:pt x="85" y="88"/>
                  </a:cubicBezTo>
                  <a:cubicBezTo>
                    <a:pt x="88" y="91"/>
                    <a:pt x="92" y="92"/>
                    <a:pt x="96" y="92"/>
                  </a:cubicBezTo>
                  <a:cubicBezTo>
                    <a:pt x="100" y="92"/>
                    <a:pt x="104" y="91"/>
                    <a:pt x="107" y="88"/>
                  </a:cubicBezTo>
                  <a:cubicBezTo>
                    <a:pt x="110" y="85"/>
                    <a:pt x="112" y="81"/>
                    <a:pt x="112" y="77"/>
                  </a:cubicBezTo>
                  <a:cubicBezTo>
                    <a:pt x="112" y="73"/>
                    <a:pt x="110" y="69"/>
                    <a:pt x="107" y="66"/>
                  </a:cubicBezTo>
                  <a:cubicBezTo>
                    <a:pt x="104" y="63"/>
                    <a:pt x="100" y="62"/>
                    <a:pt x="96" y="62"/>
                  </a:cubicBezTo>
                  <a:close/>
                  <a:moveTo>
                    <a:pt x="101" y="72"/>
                  </a:moveTo>
                  <a:cubicBezTo>
                    <a:pt x="100" y="71"/>
                    <a:pt x="98" y="70"/>
                    <a:pt x="96" y="70"/>
                  </a:cubicBezTo>
                  <a:cubicBezTo>
                    <a:pt x="94" y="70"/>
                    <a:pt x="93" y="71"/>
                    <a:pt x="91" y="72"/>
                  </a:cubicBezTo>
                  <a:cubicBezTo>
                    <a:pt x="90" y="73"/>
                    <a:pt x="89" y="75"/>
                    <a:pt x="89" y="77"/>
                  </a:cubicBezTo>
                  <a:cubicBezTo>
                    <a:pt x="89" y="79"/>
                    <a:pt x="90" y="81"/>
                    <a:pt x="91" y="82"/>
                  </a:cubicBezTo>
                  <a:cubicBezTo>
                    <a:pt x="93" y="83"/>
                    <a:pt x="94" y="84"/>
                    <a:pt x="96" y="84"/>
                  </a:cubicBezTo>
                  <a:cubicBezTo>
                    <a:pt x="98" y="84"/>
                    <a:pt x="100" y="83"/>
                    <a:pt x="101" y="82"/>
                  </a:cubicBezTo>
                  <a:cubicBezTo>
                    <a:pt x="102" y="81"/>
                    <a:pt x="103" y="79"/>
                    <a:pt x="103" y="77"/>
                  </a:cubicBezTo>
                  <a:cubicBezTo>
                    <a:pt x="103" y="75"/>
                    <a:pt x="102" y="73"/>
                    <a:pt x="101" y="72"/>
                  </a:cubicBezTo>
                  <a:close/>
                  <a:moveTo>
                    <a:pt x="70" y="74"/>
                  </a:moveTo>
                  <a:cubicBezTo>
                    <a:pt x="63" y="73"/>
                    <a:pt x="63" y="73"/>
                    <a:pt x="63" y="73"/>
                  </a:cubicBezTo>
                  <a:cubicBezTo>
                    <a:pt x="62" y="76"/>
                    <a:pt x="61" y="79"/>
                    <a:pt x="60" y="82"/>
                  </a:cubicBezTo>
                  <a:cubicBezTo>
                    <a:pt x="56" y="80"/>
                    <a:pt x="52" y="78"/>
                    <a:pt x="48" y="77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9" y="84"/>
                    <a:pt x="53" y="86"/>
                    <a:pt x="56" y="88"/>
                  </a:cubicBezTo>
                  <a:cubicBezTo>
                    <a:pt x="53" y="91"/>
                    <a:pt x="50" y="94"/>
                    <a:pt x="46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4" y="99"/>
                    <a:pt x="58" y="96"/>
                    <a:pt x="62" y="92"/>
                  </a:cubicBezTo>
                  <a:cubicBezTo>
                    <a:pt x="65" y="94"/>
                    <a:pt x="68" y="98"/>
                    <a:pt x="71" y="102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73" y="93"/>
                    <a:pt x="70" y="89"/>
                    <a:pt x="65" y="86"/>
                  </a:cubicBezTo>
                  <a:cubicBezTo>
                    <a:pt x="67" y="82"/>
                    <a:pt x="69" y="78"/>
                    <a:pt x="70" y="74"/>
                  </a:cubicBezTo>
                  <a:close/>
                  <a:moveTo>
                    <a:pt x="51" y="16"/>
                  </a:moveTo>
                  <a:cubicBezTo>
                    <a:pt x="47" y="16"/>
                    <a:pt x="43" y="18"/>
                    <a:pt x="40" y="21"/>
                  </a:cubicBezTo>
                  <a:cubicBezTo>
                    <a:pt x="37" y="23"/>
                    <a:pt x="36" y="27"/>
                    <a:pt x="36" y="32"/>
                  </a:cubicBezTo>
                  <a:cubicBezTo>
                    <a:pt x="36" y="36"/>
                    <a:pt x="37" y="40"/>
                    <a:pt x="40" y="43"/>
                  </a:cubicBezTo>
                  <a:cubicBezTo>
                    <a:pt x="43" y="45"/>
                    <a:pt x="47" y="47"/>
                    <a:pt x="51" y="47"/>
                  </a:cubicBezTo>
                  <a:cubicBezTo>
                    <a:pt x="55" y="47"/>
                    <a:pt x="59" y="45"/>
                    <a:pt x="62" y="43"/>
                  </a:cubicBezTo>
                  <a:cubicBezTo>
                    <a:pt x="65" y="40"/>
                    <a:pt x="67" y="36"/>
                    <a:pt x="67" y="32"/>
                  </a:cubicBezTo>
                  <a:cubicBezTo>
                    <a:pt x="67" y="27"/>
                    <a:pt x="65" y="23"/>
                    <a:pt x="62" y="21"/>
                  </a:cubicBezTo>
                  <a:cubicBezTo>
                    <a:pt x="59" y="18"/>
                    <a:pt x="55" y="16"/>
                    <a:pt x="51" y="16"/>
                  </a:cubicBezTo>
                  <a:close/>
                  <a:moveTo>
                    <a:pt x="56" y="27"/>
                  </a:moveTo>
                  <a:cubicBezTo>
                    <a:pt x="55" y="26"/>
                    <a:pt x="53" y="25"/>
                    <a:pt x="51" y="25"/>
                  </a:cubicBezTo>
                  <a:cubicBezTo>
                    <a:pt x="49" y="25"/>
                    <a:pt x="48" y="26"/>
                    <a:pt x="46" y="27"/>
                  </a:cubicBezTo>
                  <a:cubicBezTo>
                    <a:pt x="45" y="28"/>
                    <a:pt x="44" y="30"/>
                    <a:pt x="44" y="32"/>
                  </a:cubicBezTo>
                  <a:cubicBezTo>
                    <a:pt x="44" y="33"/>
                    <a:pt x="45" y="35"/>
                    <a:pt x="46" y="36"/>
                  </a:cubicBezTo>
                  <a:cubicBezTo>
                    <a:pt x="48" y="38"/>
                    <a:pt x="49" y="38"/>
                    <a:pt x="51" y="38"/>
                  </a:cubicBezTo>
                  <a:cubicBezTo>
                    <a:pt x="53" y="38"/>
                    <a:pt x="55" y="38"/>
                    <a:pt x="56" y="36"/>
                  </a:cubicBezTo>
                  <a:cubicBezTo>
                    <a:pt x="57" y="35"/>
                    <a:pt x="58" y="33"/>
                    <a:pt x="58" y="32"/>
                  </a:cubicBezTo>
                  <a:cubicBezTo>
                    <a:pt x="58" y="30"/>
                    <a:pt x="57" y="28"/>
                    <a:pt x="56" y="27"/>
                  </a:cubicBez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8440" name="等腰三角形 46"/>
          <p:cNvSpPr/>
          <p:nvPr/>
        </p:nvSpPr>
        <p:spPr>
          <a:xfrm>
            <a:off x="1497013" y="2271713"/>
            <a:ext cx="709612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1" name="等腰三角形 47"/>
          <p:cNvSpPr/>
          <p:nvPr/>
        </p:nvSpPr>
        <p:spPr>
          <a:xfrm>
            <a:off x="3870325" y="4826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2" name="等腰三角形 48"/>
          <p:cNvSpPr/>
          <p:nvPr/>
        </p:nvSpPr>
        <p:spPr>
          <a:xfrm rot="3600000">
            <a:off x="1771650" y="2867025"/>
            <a:ext cx="709613" cy="612775"/>
          </a:xfrm>
          <a:prstGeom prst="triangle">
            <a:avLst>
              <a:gd name="adj" fmla="val 50000"/>
            </a:avLst>
          </a:prstGeom>
          <a:solidFill>
            <a:srgbClr val="BCEB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3" name="等腰三角形 49"/>
          <p:cNvSpPr/>
          <p:nvPr/>
        </p:nvSpPr>
        <p:spPr>
          <a:xfrm flipV="1">
            <a:off x="2606675" y="3013075"/>
            <a:ext cx="1651000" cy="1425575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4" name="等腰三角形 50"/>
          <p:cNvSpPr/>
          <p:nvPr/>
        </p:nvSpPr>
        <p:spPr>
          <a:xfrm>
            <a:off x="1871663" y="3695700"/>
            <a:ext cx="2041525" cy="1758950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5" name="等腰三角形 51"/>
          <p:cNvSpPr/>
          <p:nvPr/>
        </p:nvSpPr>
        <p:spPr>
          <a:xfrm>
            <a:off x="1517650" y="55387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6" name="等腰三角形 52"/>
          <p:cNvSpPr/>
          <p:nvPr/>
        </p:nvSpPr>
        <p:spPr>
          <a:xfrm>
            <a:off x="1249363" y="3940175"/>
            <a:ext cx="709612" cy="6127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7" name="等腰三角形 53"/>
          <p:cNvSpPr/>
          <p:nvPr/>
        </p:nvSpPr>
        <p:spPr>
          <a:xfrm>
            <a:off x="1485900" y="8524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8" name="等腰三角形 54"/>
          <p:cNvSpPr/>
          <p:nvPr/>
        </p:nvSpPr>
        <p:spPr>
          <a:xfrm>
            <a:off x="1898650" y="154622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9" name="等腰三角形 55"/>
          <p:cNvSpPr/>
          <p:nvPr/>
        </p:nvSpPr>
        <p:spPr>
          <a:xfrm rot="3600000">
            <a:off x="2436813" y="134937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0" name="等腰三角形 56"/>
          <p:cNvSpPr/>
          <p:nvPr/>
        </p:nvSpPr>
        <p:spPr>
          <a:xfrm rot="3600000">
            <a:off x="3960813" y="10556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DBF6B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1" name="等腰三角形 57"/>
          <p:cNvSpPr/>
          <p:nvPr/>
        </p:nvSpPr>
        <p:spPr>
          <a:xfrm rot="3600000">
            <a:off x="1376363" y="45085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2" name="等腰三角形 58"/>
          <p:cNvSpPr/>
          <p:nvPr/>
        </p:nvSpPr>
        <p:spPr>
          <a:xfrm rot="10800000">
            <a:off x="4159250" y="3838575"/>
            <a:ext cx="1333500" cy="1149350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3" name="等腰三角形 59"/>
          <p:cNvSpPr/>
          <p:nvPr/>
        </p:nvSpPr>
        <p:spPr>
          <a:xfrm>
            <a:off x="3644900" y="3916363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4" name="等腰三角形 60"/>
          <p:cNvSpPr/>
          <p:nvPr/>
        </p:nvSpPr>
        <p:spPr>
          <a:xfrm flipV="1">
            <a:off x="3644900" y="46482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5ECCF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5" name="等腰三角形 61"/>
          <p:cNvSpPr/>
          <p:nvPr/>
        </p:nvSpPr>
        <p:spPr>
          <a:xfrm rot="3600000">
            <a:off x="1803400" y="37861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6" name="等腰三角形 62"/>
          <p:cNvSpPr/>
          <p:nvPr/>
        </p:nvSpPr>
        <p:spPr>
          <a:xfrm rot="3600000">
            <a:off x="2322513" y="5365750"/>
            <a:ext cx="1212850" cy="1046163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7" name="等腰三角形 63"/>
          <p:cNvSpPr/>
          <p:nvPr/>
        </p:nvSpPr>
        <p:spPr>
          <a:xfrm>
            <a:off x="4848225" y="47132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8" name="等腰三角形 64"/>
          <p:cNvSpPr/>
          <p:nvPr/>
        </p:nvSpPr>
        <p:spPr>
          <a:xfrm>
            <a:off x="2397125" y="1482725"/>
            <a:ext cx="1652588" cy="14255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9" name="文本框 65"/>
          <p:cNvSpPr/>
          <p:nvPr/>
        </p:nvSpPr>
        <p:spPr>
          <a:xfrm>
            <a:off x="2619375" y="240823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关键技术</a:t>
            </a:r>
          </a:p>
        </p:txBody>
      </p:sp>
      <p:sp>
        <p:nvSpPr>
          <p:cNvPr id="18460" name="文本框 66"/>
          <p:cNvSpPr/>
          <p:nvPr/>
        </p:nvSpPr>
        <p:spPr>
          <a:xfrm>
            <a:off x="2820988" y="3098800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实践难点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8461" name="文本框 67"/>
          <p:cNvSpPr/>
          <p:nvPr/>
        </p:nvSpPr>
        <p:spPr>
          <a:xfrm>
            <a:off x="2305050" y="494188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案例分析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8462" name="等腰三角形 68"/>
          <p:cNvSpPr/>
          <p:nvPr/>
        </p:nvSpPr>
        <p:spPr>
          <a:xfrm rot="-3600000" flipV="1">
            <a:off x="3902075" y="6234113"/>
            <a:ext cx="709613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600" decel="100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>
                                      <p:cBhvr>
                                        <p:cTn id="23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9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6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2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9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5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1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7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3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5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1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3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9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6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2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8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4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0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6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ldLvl="0"/>
      <p:bldP spid="18436" grpId="0" bldLvl="0"/>
      <p:bldP spid="18440" grpId="0" bldLvl="0" animBg="1"/>
      <p:bldP spid="18441" grpId="0" bldLvl="0" animBg="1"/>
      <p:bldP spid="18442" grpId="0" bldLvl="0" animBg="1"/>
      <p:bldP spid="18443" grpId="0" bldLvl="0" animBg="1"/>
      <p:bldP spid="18444" grpId="0" bldLvl="0" animBg="1"/>
      <p:bldP spid="18445" grpId="0" bldLvl="0" animBg="1"/>
      <p:bldP spid="18446" grpId="0" bldLvl="0" animBg="1"/>
      <p:bldP spid="18447" grpId="0" bldLvl="0" animBg="1"/>
      <p:bldP spid="18448" grpId="0" bldLvl="0" animBg="1"/>
      <p:bldP spid="18449" grpId="0" bldLvl="0" animBg="1"/>
      <p:bldP spid="18450" grpId="0" bldLvl="0" animBg="1"/>
      <p:bldP spid="18451" grpId="0" bldLvl="0" animBg="1"/>
      <p:bldP spid="18452" grpId="0" bldLvl="0" animBg="1"/>
      <p:bldP spid="18453" grpId="0" bldLvl="0" animBg="1"/>
      <p:bldP spid="18454" grpId="0" bldLvl="0" animBg="1"/>
      <p:bldP spid="18455" grpId="0" bldLvl="0" animBg="1"/>
      <p:bldP spid="18456" grpId="0" bldLvl="0" animBg="1"/>
      <p:bldP spid="18457" grpId="0" bldLvl="0" animBg="1"/>
      <p:bldP spid="18458" grpId="0" bldLvl="0" animBg="1"/>
      <p:bldP spid="18459" grpId="0" bldLvl="0"/>
      <p:bldP spid="18460" grpId="0" bldLvl="0"/>
      <p:bldP spid="18461" grpId="0" bldLvl="0"/>
      <p:bldP spid="1846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19459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4049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4050" name="组合 13"/>
          <p:cNvGrpSpPr/>
          <p:nvPr/>
        </p:nvGrpSpPr>
        <p:grpSpPr>
          <a:xfrm>
            <a:off x="0" y="2854325"/>
            <a:ext cx="1692275" cy="787400"/>
            <a:chOff x="0" y="0"/>
            <a:chExt cx="1691680" cy="788186"/>
          </a:xfrm>
        </p:grpSpPr>
        <p:sp>
          <p:nvSpPr>
            <p:cNvPr id="44068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关键技术与难点</a:t>
              </a:r>
              <a:endPara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4069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44051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44052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9481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关键技术</a:t>
            </a:r>
          </a:p>
        </p:txBody>
      </p:sp>
      <p:grpSp>
        <p:nvGrpSpPr>
          <p:cNvPr id="19482" name="组合 41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44066" name="直接连接符 42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67" name="直接连接符 43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9485" name="Rectangle 1"/>
          <p:cNvSpPr/>
          <p:nvPr/>
        </p:nvSpPr>
        <p:spPr>
          <a:xfrm>
            <a:off x="2301875" y="3446463"/>
            <a:ext cx="2762250" cy="2030412"/>
          </a:xfrm>
          <a:prstGeom prst="rect">
            <a:avLst/>
          </a:prstGeom>
          <a:solidFill>
            <a:srgbClr val="333333"/>
          </a:solidFill>
          <a:ln w="12700" cap="flat" cmpd="sng">
            <a:solidFill>
              <a:srgbClr val="FFC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9486" name="Rectangle 2"/>
          <p:cNvSpPr/>
          <p:nvPr/>
        </p:nvSpPr>
        <p:spPr>
          <a:xfrm>
            <a:off x="5451475" y="3449638"/>
            <a:ext cx="2762250" cy="2030412"/>
          </a:xfrm>
          <a:prstGeom prst="rect">
            <a:avLst/>
          </a:prstGeom>
          <a:solidFill>
            <a:srgbClr val="333333"/>
          </a:solidFill>
          <a:ln w="12700" cap="flat" cmpd="sng">
            <a:solidFill>
              <a:srgbClr val="05BAC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9487" name="Rectangle 3"/>
          <p:cNvSpPr/>
          <p:nvPr/>
        </p:nvSpPr>
        <p:spPr>
          <a:xfrm>
            <a:off x="8599488" y="3441700"/>
            <a:ext cx="2762250" cy="2030413"/>
          </a:xfrm>
          <a:prstGeom prst="rect">
            <a:avLst/>
          </a:prstGeom>
          <a:solidFill>
            <a:srgbClr val="333333"/>
          </a:solidFill>
          <a:ln w="12700" cap="flat" cmpd="sng">
            <a:solidFill>
              <a:srgbClr val="21AB8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9488" name="Straight Connector 6"/>
          <p:cNvSpPr/>
          <p:nvPr/>
        </p:nvSpPr>
        <p:spPr>
          <a:xfrm>
            <a:off x="2417763" y="2887663"/>
            <a:ext cx="8828087" cy="1587"/>
          </a:xfrm>
          <a:prstGeom prst="line">
            <a:avLst/>
          </a:prstGeom>
          <a:ln w="57150" cap="flat" cmpd="dbl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489" name="矩形 47"/>
          <p:cNvSpPr/>
          <p:nvPr/>
        </p:nvSpPr>
        <p:spPr>
          <a:xfrm>
            <a:off x="2301875" y="1778000"/>
            <a:ext cx="9059863" cy="6540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在此录入上述图表的描述说明，在此录入上述图表的综合描述说明，在此录入上述图表的综合描述说明，在此录入上述图表的综合描述说明。</a:t>
            </a:r>
          </a:p>
        </p:txBody>
      </p:sp>
      <p:sp>
        <p:nvSpPr>
          <p:cNvPr id="19490" name="矩形 53"/>
          <p:cNvSpPr/>
          <p:nvPr/>
        </p:nvSpPr>
        <p:spPr>
          <a:xfrm>
            <a:off x="3024188" y="3651250"/>
            <a:ext cx="1312862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9491" name="矩形 47"/>
          <p:cNvSpPr/>
          <p:nvPr/>
        </p:nvSpPr>
        <p:spPr>
          <a:xfrm>
            <a:off x="2465388" y="4067175"/>
            <a:ext cx="2432050" cy="12128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9492" name="矩形 55"/>
          <p:cNvSpPr/>
          <p:nvPr/>
        </p:nvSpPr>
        <p:spPr>
          <a:xfrm>
            <a:off x="6175375" y="3651250"/>
            <a:ext cx="13128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05BA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05BAC8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9493" name="矩形 47"/>
          <p:cNvSpPr/>
          <p:nvPr/>
        </p:nvSpPr>
        <p:spPr>
          <a:xfrm>
            <a:off x="5616575" y="4067175"/>
            <a:ext cx="2432050" cy="12128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9494" name="矩形 57"/>
          <p:cNvSpPr/>
          <p:nvPr/>
        </p:nvSpPr>
        <p:spPr>
          <a:xfrm>
            <a:off x="9324975" y="3651250"/>
            <a:ext cx="13128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21AB8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21AB82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9495" name="矩形 47"/>
          <p:cNvSpPr/>
          <p:nvPr/>
        </p:nvSpPr>
        <p:spPr>
          <a:xfrm>
            <a:off x="8764588" y="4067175"/>
            <a:ext cx="2432050" cy="12128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>
                                      <p:cBhvr>
                                        <p:cTn id="15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20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4" dur="75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9" dur="75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4" dur="75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0" dur="4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3" dur="4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6" dur="400"/>
                                        <p:tgtEl>
                                          <p:spTgt spid="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9" dur="4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2" dur="400"/>
                                        <p:tgtEl>
                                          <p:spTgt spid="1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5" dur="4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1" grpId="0" bldLvl="0"/>
      <p:bldP spid="19485" grpId="0" bldLvl="0" animBg="1"/>
      <p:bldP spid="19486" grpId="0" bldLvl="0" animBg="1"/>
      <p:bldP spid="19487" grpId="0" bldLvl="0" animBg="1"/>
      <p:bldP spid="19489" grpId="0" bldLvl="0"/>
      <p:bldP spid="19490" grpId="0" bldLvl="0"/>
      <p:bldP spid="19491" grpId="0" bldLvl="0"/>
      <p:bldP spid="19492" grpId="0" bldLvl="0"/>
      <p:bldP spid="19493" grpId="0" bldLvl="0"/>
      <p:bldP spid="19494" grpId="0" bldLvl="0"/>
      <p:bldP spid="19495" grpId="0" bldLvl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20483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073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5074" name="组合 13"/>
          <p:cNvGrpSpPr/>
          <p:nvPr/>
        </p:nvGrpSpPr>
        <p:grpSpPr>
          <a:xfrm>
            <a:off x="0" y="2854325"/>
            <a:ext cx="1692275" cy="787400"/>
            <a:chOff x="0" y="0"/>
            <a:chExt cx="1691680" cy="788186"/>
          </a:xfrm>
        </p:grpSpPr>
        <p:sp>
          <p:nvSpPr>
            <p:cNvPr id="45106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关键技术与难点</a:t>
              </a:r>
              <a:endPara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5107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45075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45076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grpSp>
        <p:nvGrpSpPr>
          <p:cNvPr id="20505" name="组合 48"/>
          <p:cNvGrpSpPr/>
          <p:nvPr/>
        </p:nvGrpSpPr>
        <p:grpSpPr>
          <a:xfrm>
            <a:off x="3194050" y="2120900"/>
            <a:ext cx="2228850" cy="2232025"/>
            <a:chOff x="0" y="0"/>
            <a:chExt cx="2227424" cy="2232424"/>
          </a:xfrm>
        </p:grpSpPr>
        <p:grpSp>
          <p:nvGrpSpPr>
            <p:cNvPr id="45101" name="组合 49"/>
            <p:cNvGrpSpPr/>
            <p:nvPr/>
          </p:nvGrpSpPr>
          <p:grpSpPr>
            <a:xfrm>
              <a:off x="0" y="0"/>
              <a:ext cx="2227424" cy="2232424"/>
              <a:chOff x="0" y="0"/>
              <a:chExt cx="2373418" cy="2378746"/>
            </a:xfrm>
          </p:grpSpPr>
          <p:sp>
            <p:nvSpPr>
              <p:cNvPr id="45104" name="椭圆 53"/>
              <p:cNvSpPr/>
              <p:nvPr/>
            </p:nvSpPr>
            <p:spPr>
              <a:xfrm>
                <a:off x="107407" y="110071"/>
                <a:ext cx="2158604" cy="2158604"/>
              </a:xfrm>
              <a:prstGeom prst="ellipse">
                <a:avLst/>
              </a:prstGeom>
              <a:noFill/>
              <a:ln w="19050" cap="flat" cmpd="sng">
                <a:solidFill>
                  <a:srgbClr val="333333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FFFFF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45105" name="椭圆 1"/>
              <p:cNvSpPr/>
              <p:nvPr/>
            </p:nvSpPr>
            <p:spPr>
              <a:xfrm>
                <a:off x="0" y="0"/>
                <a:ext cx="2373418" cy="2378746"/>
              </a:xfrm>
              <a:custGeom>
                <a:avLst/>
                <a:gdLst>
                  <a:gd name="txL" fmla="*/ 0 w 2373418"/>
                  <a:gd name="txT" fmla="*/ 0 h 2378746"/>
                  <a:gd name="txR" fmla="*/ 2373418 w 2373418"/>
                  <a:gd name="txB" fmla="*/ 2378746 h 2378746"/>
                </a:gdLst>
                <a:ahLst/>
                <a:cxnLst>
                  <a:cxn ang="0">
                    <a:pos x="1189373" y="0"/>
                  </a:cxn>
                  <a:cxn ang="0">
                    <a:pos x="1189373" y="287688"/>
                  </a:cxn>
                  <a:cxn ang="0">
                    <a:pos x="287688" y="1189373"/>
                  </a:cxn>
                  <a:cxn ang="0">
                    <a:pos x="1189373" y="2091058"/>
                  </a:cxn>
                  <a:cxn ang="0">
                    <a:pos x="2084369" y="1294891"/>
                  </a:cxn>
                  <a:cxn ang="0">
                    <a:pos x="2373418" y="1294891"/>
                  </a:cxn>
                  <a:cxn ang="0">
                    <a:pos x="1189373" y="2378746"/>
                  </a:cxn>
                  <a:cxn ang="0">
                    <a:pos x="0" y="1189373"/>
                  </a:cxn>
                  <a:cxn ang="0">
                    <a:pos x="1189373" y="0"/>
                  </a:cxn>
                </a:cxnLst>
                <a:rect l="txL" t="txT" r="txR" b="txB"/>
                <a:pathLst>
                  <a:path w="2373418" h="2378746">
                    <a:moveTo>
                      <a:pt x="1189373" y="0"/>
                    </a:moveTo>
                    <a:lnTo>
                      <a:pt x="1189373" y="287688"/>
                    </a:lnTo>
                    <a:cubicBezTo>
                      <a:pt x="691386" y="287688"/>
                      <a:pt x="287688" y="691386"/>
                      <a:pt x="287688" y="1189373"/>
                    </a:cubicBezTo>
                    <a:cubicBezTo>
                      <a:pt x="287688" y="1687360"/>
                      <a:pt x="691386" y="2091058"/>
                      <a:pt x="1189373" y="2091058"/>
                    </a:cubicBezTo>
                    <a:cubicBezTo>
                      <a:pt x="1651642" y="2091058"/>
                      <a:pt x="2032663" y="1743194"/>
                      <a:pt x="2084369" y="1294891"/>
                    </a:cubicBezTo>
                    <a:lnTo>
                      <a:pt x="2373418" y="1294891"/>
                    </a:lnTo>
                    <a:cubicBezTo>
                      <a:pt x="2320695" y="1902370"/>
                      <a:pt x="1810666" y="2378746"/>
                      <a:pt x="1189373" y="2378746"/>
                    </a:cubicBezTo>
                    <a:cubicBezTo>
                      <a:pt x="532500" y="2378746"/>
                      <a:pt x="0" y="1846246"/>
                      <a:pt x="0" y="1189373"/>
                    </a:cubicBezTo>
                    <a:cubicBezTo>
                      <a:pt x="0" y="532500"/>
                      <a:pt x="532500" y="0"/>
                      <a:pt x="1189373" y="0"/>
                    </a:cubicBezTo>
                    <a:close/>
                  </a:path>
                </a:pathLst>
              </a:custGeom>
              <a:solidFill>
                <a:srgbClr val="05BAC8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5102" name="TextBox 50"/>
            <p:cNvSpPr/>
            <p:nvPr/>
          </p:nvSpPr>
          <p:spPr>
            <a:xfrm>
              <a:off x="783728" y="668147"/>
              <a:ext cx="646331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eaLnBrk="1" hangingPunct="1">
                <a:buNone/>
              </a:pPr>
              <a:r>
                <a:rPr lang="en-US" altLang="zh-CN" sz="2400" dirty="0">
                  <a:solidFill>
                    <a:srgbClr val="000000"/>
                  </a:solidFill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76%</a:t>
              </a:r>
              <a:endParaRPr lang="zh-CN" altLang="en-US" sz="2400" dirty="0">
                <a:solidFill>
                  <a:srgbClr val="000000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45103" name="TextBox 51"/>
            <p:cNvSpPr/>
            <p:nvPr/>
          </p:nvSpPr>
          <p:spPr>
            <a:xfrm>
              <a:off x="581351" y="1112306"/>
              <a:ext cx="1210589" cy="40011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eaLnBrk="1" hangingPunct="1">
                <a:buNone/>
              </a:pPr>
              <a:r>
                <a:rPr lang="zh-CN" altLang="en-US" sz="2000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添加标题</a:t>
              </a:r>
            </a:p>
          </p:txBody>
        </p:sp>
      </p:grpSp>
      <p:grpSp>
        <p:nvGrpSpPr>
          <p:cNvPr id="20511" name="组合 54"/>
          <p:cNvGrpSpPr/>
          <p:nvPr/>
        </p:nvGrpSpPr>
        <p:grpSpPr>
          <a:xfrm>
            <a:off x="3198813" y="4429125"/>
            <a:ext cx="2224087" cy="1900238"/>
            <a:chOff x="0" y="0"/>
            <a:chExt cx="2223504" cy="1900763"/>
          </a:xfrm>
        </p:grpSpPr>
        <p:sp>
          <p:nvSpPr>
            <p:cNvPr id="45099" name="矩形 55"/>
            <p:cNvSpPr/>
            <p:nvPr/>
          </p:nvSpPr>
          <p:spPr>
            <a:xfrm>
              <a:off x="96880" y="0"/>
              <a:ext cx="2126624" cy="70717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endParaRPr lang="zh-CN" altLang="zh-CN" sz="1400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45100" name="矩形 56"/>
            <p:cNvSpPr/>
            <p:nvPr/>
          </p:nvSpPr>
          <p:spPr>
            <a:xfrm>
              <a:off x="0" y="149514"/>
              <a:ext cx="2198213" cy="1751249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eaLnBrk="1" hangingPunct="1">
                <a:lnSpc>
                  <a:spcPct val="130000"/>
                </a:lnSpc>
                <a:buNone/>
              </a:pPr>
              <a:r>
                <a:rPr lang="zh-CN" altLang="en-US" sz="1400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您的内容打在这里，或者通过复制您的文本后，在此框中选择粘贴，并选择只保留，在此录入上述图表的描述说明。</a:t>
              </a:r>
            </a:p>
            <a:p>
              <a:pPr lvl="0" eaLnBrk="1" hangingPunct="1">
                <a:lnSpc>
                  <a:spcPct val="120000"/>
                </a:lnSpc>
                <a:buNone/>
              </a:pPr>
              <a:endPara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20514" name="组合 57"/>
          <p:cNvGrpSpPr/>
          <p:nvPr/>
        </p:nvGrpSpPr>
        <p:grpSpPr>
          <a:xfrm>
            <a:off x="5934075" y="2120900"/>
            <a:ext cx="2127250" cy="2128838"/>
            <a:chOff x="0" y="0"/>
            <a:chExt cx="2126625" cy="2129124"/>
          </a:xfrm>
        </p:grpSpPr>
        <p:sp>
          <p:nvSpPr>
            <p:cNvPr id="45095" name="椭圆 58"/>
            <p:cNvSpPr/>
            <p:nvPr/>
          </p:nvSpPr>
          <p:spPr>
            <a:xfrm>
              <a:off x="0" y="0"/>
              <a:ext cx="2025824" cy="2025823"/>
            </a:xfrm>
            <a:prstGeom prst="ellipse">
              <a:avLst/>
            </a:prstGeom>
            <a:noFill/>
            <a:ln w="19050" cap="flat" cmpd="sng">
              <a:solidFill>
                <a:srgbClr val="33333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45096" name="椭圆 1"/>
            <p:cNvSpPr/>
            <p:nvPr/>
          </p:nvSpPr>
          <p:spPr>
            <a:xfrm>
              <a:off x="37794" y="1111940"/>
              <a:ext cx="2088831" cy="1017184"/>
            </a:xfrm>
            <a:custGeom>
              <a:avLst/>
              <a:gdLst>
                <a:gd name="txL" fmla="*/ 0 w 2088831"/>
                <a:gd name="txT" fmla="*/ 0 h 1017184"/>
                <a:gd name="txR" fmla="*/ 2088831 w 2088831"/>
                <a:gd name="txB" fmla="*/ 1017184 h 1017184"/>
              </a:gdLst>
              <a:ahLst/>
              <a:cxnLst>
                <a:cxn ang="0">
                  <a:pos x="1817562" y="0"/>
                </a:cxn>
                <a:cxn ang="0">
                  <a:pos x="2088831" y="0"/>
                </a:cxn>
                <a:cxn ang="0">
                  <a:pos x="977619" y="1017184"/>
                </a:cxn>
                <a:cxn ang="0">
                  <a:pos x="0" y="439399"/>
                </a:cxn>
                <a:cxn ang="0">
                  <a:pos x="248210" y="323051"/>
                </a:cxn>
                <a:cxn ang="0">
                  <a:pos x="977619" y="747193"/>
                </a:cxn>
                <a:cxn ang="0">
                  <a:pos x="1817562" y="0"/>
                </a:cxn>
              </a:cxnLst>
              <a:rect l="txL" t="txT" r="txR" b="txB"/>
              <a:pathLst>
                <a:path w="2088831" h="1017184">
                  <a:moveTo>
                    <a:pt x="1817562" y="0"/>
                  </a:moveTo>
                  <a:lnTo>
                    <a:pt x="2088831" y="0"/>
                  </a:lnTo>
                  <a:cubicBezTo>
                    <a:pt x="2039351" y="570111"/>
                    <a:pt x="1560695" y="1017184"/>
                    <a:pt x="977619" y="1017184"/>
                  </a:cubicBezTo>
                  <a:cubicBezTo>
                    <a:pt x="556457" y="1017184"/>
                    <a:pt x="189775" y="783931"/>
                    <a:pt x="0" y="439399"/>
                  </a:cubicBezTo>
                  <a:lnTo>
                    <a:pt x="248210" y="323051"/>
                  </a:lnTo>
                  <a:cubicBezTo>
                    <a:pt x="391494" y="577373"/>
                    <a:pt x="664725" y="747193"/>
                    <a:pt x="977619" y="747193"/>
                  </a:cubicBezTo>
                  <a:cubicBezTo>
                    <a:pt x="1411453" y="747193"/>
                    <a:pt x="1769037" y="420726"/>
                    <a:pt x="1817562" y="0"/>
                  </a:cubicBezTo>
                  <a:close/>
                </a:path>
              </a:pathLst>
            </a:custGeom>
            <a:solidFill>
              <a:srgbClr val="FFC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97" name="TextBox 60"/>
            <p:cNvSpPr/>
            <p:nvPr/>
          </p:nvSpPr>
          <p:spPr>
            <a:xfrm>
              <a:off x="682928" y="564847"/>
              <a:ext cx="646331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eaLnBrk="1" hangingPunct="1">
                <a:buNone/>
              </a:pPr>
              <a:r>
                <a:rPr lang="en-US" altLang="zh-CN" sz="2400" dirty="0">
                  <a:solidFill>
                    <a:srgbClr val="000000"/>
                  </a:solidFill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48%</a:t>
              </a:r>
              <a:endParaRPr lang="zh-CN" altLang="en-US" sz="2400" dirty="0">
                <a:solidFill>
                  <a:srgbClr val="000000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45098" name="TextBox 61"/>
            <p:cNvSpPr/>
            <p:nvPr/>
          </p:nvSpPr>
          <p:spPr>
            <a:xfrm>
              <a:off x="456801" y="1032756"/>
              <a:ext cx="1210588" cy="40011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eaLnBrk="1" hangingPunct="1">
                <a:buNone/>
              </a:pPr>
              <a:r>
                <a:rPr lang="zh-CN" altLang="en-US" sz="2000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添加标题</a:t>
              </a:r>
            </a:p>
          </p:txBody>
        </p:sp>
      </p:grpSp>
      <p:grpSp>
        <p:nvGrpSpPr>
          <p:cNvPr id="20519" name="组合 62"/>
          <p:cNvGrpSpPr/>
          <p:nvPr/>
        </p:nvGrpSpPr>
        <p:grpSpPr>
          <a:xfrm>
            <a:off x="5837238" y="4427538"/>
            <a:ext cx="2295525" cy="1614487"/>
            <a:chOff x="0" y="0"/>
            <a:chExt cx="2295900" cy="1614915"/>
          </a:xfrm>
        </p:grpSpPr>
        <p:sp>
          <p:nvSpPr>
            <p:cNvPr id="45093" name="矩形 63"/>
            <p:cNvSpPr/>
            <p:nvPr/>
          </p:nvSpPr>
          <p:spPr>
            <a:xfrm>
              <a:off x="96879" y="0"/>
              <a:ext cx="2126624" cy="70717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endParaRPr lang="zh-CN" altLang="zh-CN" sz="1400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45094" name="矩形 64"/>
            <p:cNvSpPr/>
            <p:nvPr/>
          </p:nvSpPr>
          <p:spPr>
            <a:xfrm>
              <a:off x="0" y="149514"/>
              <a:ext cx="2295900" cy="146540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eaLnBrk="1" hangingPunct="1">
                <a:lnSpc>
                  <a:spcPct val="130000"/>
                </a:lnSpc>
                <a:buNone/>
              </a:pPr>
              <a:r>
                <a:rPr lang="zh-CN" altLang="en-US" sz="1400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您的内容打在这里，或者通过复制您的文本后，在此框中选择粘贴，并选择只保留，在此录入上述图表的描述说明。</a:t>
              </a:r>
            </a:p>
          </p:txBody>
        </p:sp>
      </p:grpSp>
      <p:grpSp>
        <p:nvGrpSpPr>
          <p:cNvPr id="20522" name="组合 65"/>
          <p:cNvGrpSpPr/>
          <p:nvPr/>
        </p:nvGrpSpPr>
        <p:grpSpPr>
          <a:xfrm>
            <a:off x="8572500" y="2120900"/>
            <a:ext cx="2122488" cy="2128838"/>
            <a:chOff x="0" y="0"/>
            <a:chExt cx="2122208" cy="2129124"/>
          </a:xfrm>
        </p:grpSpPr>
        <p:sp>
          <p:nvSpPr>
            <p:cNvPr id="45089" name="椭圆 67"/>
            <p:cNvSpPr/>
            <p:nvPr/>
          </p:nvSpPr>
          <p:spPr>
            <a:xfrm>
              <a:off x="96384" y="0"/>
              <a:ext cx="2025824" cy="2025823"/>
            </a:xfrm>
            <a:prstGeom prst="ellipse">
              <a:avLst/>
            </a:prstGeom>
            <a:noFill/>
            <a:ln w="19050" cap="flat" cmpd="sng">
              <a:solidFill>
                <a:srgbClr val="33333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45090" name="TextBox 68"/>
            <p:cNvSpPr/>
            <p:nvPr/>
          </p:nvSpPr>
          <p:spPr>
            <a:xfrm>
              <a:off x="779312" y="564847"/>
              <a:ext cx="646331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eaLnBrk="1" hangingPunct="1">
                <a:buNone/>
              </a:pPr>
              <a:r>
                <a:rPr lang="en-US" altLang="zh-CN" sz="2400" dirty="0">
                  <a:solidFill>
                    <a:srgbClr val="000000"/>
                  </a:solidFill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22%</a:t>
              </a:r>
              <a:endParaRPr lang="zh-CN" altLang="en-US" sz="2400" dirty="0">
                <a:solidFill>
                  <a:srgbClr val="000000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45091" name="TextBox 69"/>
            <p:cNvSpPr/>
            <p:nvPr/>
          </p:nvSpPr>
          <p:spPr>
            <a:xfrm>
              <a:off x="565060" y="1068381"/>
              <a:ext cx="1210588" cy="40011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eaLnBrk="1" hangingPunct="1">
                <a:buNone/>
              </a:pPr>
              <a:r>
                <a:rPr lang="zh-CN" altLang="en-US" sz="2000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添加标题</a:t>
              </a:r>
            </a:p>
          </p:txBody>
        </p:sp>
        <p:sp>
          <p:nvSpPr>
            <p:cNvPr id="45092" name="椭圆 1"/>
            <p:cNvSpPr/>
            <p:nvPr/>
          </p:nvSpPr>
          <p:spPr>
            <a:xfrm>
              <a:off x="0" y="1100342"/>
              <a:ext cx="1173991" cy="1028782"/>
            </a:xfrm>
            <a:custGeom>
              <a:avLst/>
              <a:gdLst>
                <a:gd name="txL" fmla="*/ 0 w 1173991"/>
                <a:gd name="txT" fmla="*/ 0 h 1028782"/>
                <a:gd name="txR" fmla="*/ 1173991 w 1173991"/>
                <a:gd name="txB" fmla="*/ 1028782 h 1028782"/>
              </a:gdLst>
              <a:ahLst/>
              <a:cxnLst>
                <a:cxn ang="0">
                  <a:pos x="0" y="0"/>
                </a:cxn>
                <a:cxn ang="0">
                  <a:pos x="270084" y="0"/>
                </a:cxn>
                <a:cxn ang="0">
                  <a:pos x="1111797" y="758791"/>
                </a:cxn>
                <a:cxn ang="0">
                  <a:pos x="1173991" y="755875"/>
                </a:cxn>
                <a:cxn ang="0">
                  <a:pos x="1173991" y="1025811"/>
                </a:cxn>
                <a:cxn ang="0">
                  <a:pos x="1111797" y="1028782"/>
                </a:cxn>
                <a:cxn ang="0">
                  <a:pos x="0" y="0"/>
                </a:cxn>
              </a:cxnLst>
              <a:rect l="txL" t="txT" r="txR" b="txB"/>
              <a:pathLst>
                <a:path w="1173991" h="1028782">
                  <a:moveTo>
                    <a:pt x="0" y="0"/>
                  </a:moveTo>
                  <a:lnTo>
                    <a:pt x="270084" y="0"/>
                  </a:lnTo>
                  <a:cubicBezTo>
                    <a:pt x="313795" y="426278"/>
                    <a:pt x="673965" y="758791"/>
                    <a:pt x="1111797" y="758791"/>
                  </a:cubicBezTo>
                  <a:lnTo>
                    <a:pt x="1173991" y="755875"/>
                  </a:lnTo>
                  <a:lnTo>
                    <a:pt x="1173991" y="1025811"/>
                  </a:lnTo>
                  <a:cubicBezTo>
                    <a:pt x="1153450" y="1028208"/>
                    <a:pt x="1132691" y="1028782"/>
                    <a:pt x="1111797" y="1028782"/>
                  </a:cubicBezTo>
                  <a:cubicBezTo>
                    <a:pt x="524781" y="1028782"/>
                    <a:pt x="43600" y="575645"/>
                    <a:pt x="0" y="0"/>
                  </a:cubicBez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0527" name="组合 70"/>
          <p:cNvGrpSpPr/>
          <p:nvPr/>
        </p:nvGrpSpPr>
        <p:grpSpPr>
          <a:xfrm>
            <a:off x="8594725" y="4430713"/>
            <a:ext cx="2225675" cy="1641475"/>
            <a:chOff x="0" y="0"/>
            <a:chExt cx="2225194" cy="1642230"/>
          </a:xfrm>
        </p:grpSpPr>
        <p:sp>
          <p:nvSpPr>
            <p:cNvPr id="45087" name="矩形 71"/>
            <p:cNvSpPr/>
            <p:nvPr/>
          </p:nvSpPr>
          <p:spPr>
            <a:xfrm>
              <a:off x="73434" y="0"/>
              <a:ext cx="2126624" cy="70717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endParaRPr lang="zh-CN" altLang="zh-CN" sz="1400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45088" name="矩形 72"/>
            <p:cNvSpPr/>
            <p:nvPr/>
          </p:nvSpPr>
          <p:spPr>
            <a:xfrm>
              <a:off x="0" y="149514"/>
              <a:ext cx="2225194" cy="149271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eaLnBrk="1" hangingPunct="1">
                <a:lnSpc>
                  <a:spcPct val="130000"/>
                </a:lnSpc>
                <a:buNone/>
              </a:pPr>
              <a:r>
                <a:rPr lang="zh-CN" altLang="en-US" sz="1400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您的内容打在这里，或者通过复制您的文本后，在此框中选择粘贴并选择只保留，在此录入上述图表的描述说明。</a:t>
              </a:r>
            </a:p>
          </p:txBody>
        </p:sp>
      </p:grpSp>
      <p:sp>
        <p:nvSpPr>
          <p:cNvPr id="20530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关键技术</a:t>
            </a:r>
          </a:p>
        </p:txBody>
      </p:sp>
      <p:grpSp>
        <p:nvGrpSpPr>
          <p:cNvPr id="20531" name="组合 27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45085" name="直接连接符 28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86" name="直接连接符 29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2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2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8" dur="1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1" dur="10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9" dur="10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2" dur="10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0" dur="1000"/>
                                        <p:tgtEl>
                                          <p:spTgt spid="2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3" dur="1000"/>
                                        <p:tgtEl>
                                          <p:spTgt spid="20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0" grpId="0" bldLvl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21507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6097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6098" name="组合 13"/>
          <p:cNvGrpSpPr/>
          <p:nvPr/>
        </p:nvGrpSpPr>
        <p:grpSpPr>
          <a:xfrm>
            <a:off x="0" y="2854325"/>
            <a:ext cx="1692275" cy="787400"/>
            <a:chOff x="0" y="0"/>
            <a:chExt cx="1691680" cy="788186"/>
          </a:xfrm>
        </p:grpSpPr>
        <p:sp>
          <p:nvSpPr>
            <p:cNvPr id="46130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关键技术与难点</a:t>
              </a:r>
              <a:endPara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6131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46099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46100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1529" name="Freeform 5"/>
          <p:cNvSpPr/>
          <p:nvPr/>
        </p:nvSpPr>
        <p:spPr>
          <a:xfrm>
            <a:off x="3681413" y="2263775"/>
            <a:ext cx="2449512" cy="977900"/>
          </a:xfrm>
          <a:custGeom>
            <a:avLst/>
            <a:gdLst>
              <a:gd name="txL" fmla="*/ 0 w 1245"/>
              <a:gd name="txT" fmla="*/ 0 h 427"/>
              <a:gd name="txR" fmla="*/ 1245 w 1245"/>
              <a:gd name="txB" fmla="*/ 427 h 427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</a:cxnLst>
            <a:rect l="txL" t="txT" r="txR" b="txB"/>
            <a:pathLst>
              <a:path w="1245" h="427">
                <a:moveTo>
                  <a:pt x="281" y="0"/>
                </a:moveTo>
                <a:lnTo>
                  <a:pt x="0" y="427"/>
                </a:lnTo>
                <a:lnTo>
                  <a:pt x="1245" y="427"/>
                </a:lnTo>
                <a:lnTo>
                  <a:pt x="963" y="0"/>
                </a:lnTo>
                <a:lnTo>
                  <a:pt x="281" y="0"/>
                </a:lnTo>
                <a:close/>
              </a:path>
            </a:pathLst>
          </a:custGeom>
          <a:solidFill>
            <a:srgbClr val="21AB82">
              <a:alpha val="100000"/>
            </a:srgbClr>
          </a:solidFill>
          <a:ln w="28575" cap="flat" cmpd="sng">
            <a:solidFill>
              <a:srgbClr val="F2F2F2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30" name="Freeform 6"/>
          <p:cNvSpPr/>
          <p:nvPr/>
        </p:nvSpPr>
        <p:spPr>
          <a:xfrm>
            <a:off x="3124200" y="3241675"/>
            <a:ext cx="3562350" cy="974725"/>
          </a:xfrm>
          <a:custGeom>
            <a:avLst/>
            <a:gdLst>
              <a:gd name="txL" fmla="*/ 0 w 1810"/>
              <a:gd name="txT" fmla="*/ 0 h 426"/>
              <a:gd name="txR" fmla="*/ 1810 w 1810"/>
              <a:gd name="txB" fmla="*/ 426 h 426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</a:cxnLst>
            <a:rect l="txL" t="txT" r="txR" b="txB"/>
            <a:pathLst>
              <a:path w="1810" h="426">
                <a:moveTo>
                  <a:pt x="283" y="0"/>
                </a:moveTo>
                <a:lnTo>
                  <a:pt x="0" y="426"/>
                </a:lnTo>
                <a:lnTo>
                  <a:pt x="1810" y="426"/>
                </a:lnTo>
                <a:lnTo>
                  <a:pt x="1528" y="0"/>
                </a:lnTo>
                <a:lnTo>
                  <a:pt x="283" y="0"/>
                </a:lnTo>
                <a:close/>
              </a:path>
            </a:pathLst>
          </a:custGeom>
          <a:solidFill>
            <a:srgbClr val="FFC000">
              <a:alpha val="100000"/>
            </a:srgbClr>
          </a:solidFill>
          <a:ln w="28575" cap="flat" cmpd="sng">
            <a:solidFill>
              <a:srgbClr val="F2F2F2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31" name="Freeform 7"/>
          <p:cNvSpPr/>
          <p:nvPr/>
        </p:nvSpPr>
        <p:spPr>
          <a:xfrm>
            <a:off x="2571750" y="4216400"/>
            <a:ext cx="4667250" cy="974725"/>
          </a:xfrm>
          <a:custGeom>
            <a:avLst/>
            <a:gdLst>
              <a:gd name="txL" fmla="*/ 0 w 2372"/>
              <a:gd name="txT" fmla="*/ 0 h 425"/>
              <a:gd name="txR" fmla="*/ 2372 w 2372"/>
              <a:gd name="txB" fmla="*/ 425 h 425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</a:cxnLst>
            <a:rect l="txL" t="txT" r="txR" b="txB"/>
            <a:pathLst>
              <a:path w="2372" h="425">
                <a:moveTo>
                  <a:pt x="281" y="0"/>
                </a:moveTo>
                <a:lnTo>
                  <a:pt x="0" y="425"/>
                </a:lnTo>
                <a:lnTo>
                  <a:pt x="2372" y="425"/>
                </a:lnTo>
                <a:lnTo>
                  <a:pt x="2091" y="0"/>
                </a:lnTo>
                <a:lnTo>
                  <a:pt x="281" y="0"/>
                </a:lnTo>
                <a:close/>
              </a:path>
            </a:pathLst>
          </a:custGeom>
          <a:solidFill>
            <a:srgbClr val="05BAC8">
              <a:alpha val="100000"/>
            </a:srgbClr>
          </a:solidFill>
          <a:ln w="28575" cap="flat" cmpd="sng">
            <a:solidFill>
              <a:srgbClr val="F2F2F2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32" name="Freeform 8"/>
          <p:cNvSpPr/>
          <p:nvPr/>
        </p:nvSpPr>
        <p:spPr>
          <a:xfrm>
            <a:off x="2014538" y="5189538"/>
            <a:ext cx="5781675" cy="976312"/>
          </a:xfrm>
          <a:custGeom>
            <a:avLst/>
            <a:gdLst>
              <a:gd name="txL" fmla="*/ 0 w 2938"/>
              <a:gd name="txT" fmla="*/ 0 h 426"/>
              <a:gd name="txR" fmla="*/ 2938 w 2938"/>
              <a:gd name="txB" fmla="*/ 426 h 426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2938" h="426">
                <a:moveTo>
                  <a:pt x="283" y="0"/>
                </a:moveTo>
                <a:lnTo>
                  <a:pt x="2655" y="0"/>
                </a:lnTo>
                <a:lnTo>
                  <a:pt x="2938" y="426"/>
                </a:lnTo>
                <a:lnTo>
                  <a:pt x="0" y="426"/>
                </a:lnTo>
                <a:lnTo>
                  <a:pt x="283" y="0"/>
                </a:lnTo>
                <a:close/>
              </a:path>
            </a:pathLst>
          </a:custGeom>
          <a:solidFill>
            <a:srgbClr val="F14124">
              <a:alpha val="100000"/>
            </a:srgbClr>
          </a:solidFill>
          <a:ln w="28575" cap="flat" cmpd="sng">
            <a:solidFill>
              <a:srgbClr val="F2F2F2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33" name="Text Box 10"/>
          <p:cNvSpPr/>
          <p:nvPr/>
        </p:nvSpPr>
        <p:spPr>
          <a:xfrm>
            <a:off x="3473450" y="5492750"/>
            <a:ext cx="2863850" cy="369888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60960" tIns="30480" rIns="60960" bIns="30480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Open Sans" pitchFamily="2" charset="0"/>
              </a:rPr>
              <a:t>添加文字</a:t>
            </a:r>
            <a:endParaRPr lang="en-US" altLang="x-none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Open Sans" pitchFamily="2" charset="0"/>
            </a:endParaRPr>
          </a:p>
        </p:txBody>
      </p:sp>
      <p:sp>
        <p:nvSpPr>
          <p:cNvPr id="21534" name="Text Box 10"/>
          <p:cNvSpPr/>
          <p:nvPr/>
        </p:nvSpPr>
        <p:spPr>
          <a:xfrm>
            <a:off x="3473450" y="4518025"/>
            <a:ext cx="2863850" cy="369888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60960" tIns="30480" rIns="60960" bIns="30480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Open Sans" pitchFamily="2" charset="0"/>
              </a:rPr>
              <a:t>添加文字</a:t>
            </a:r>
            <a:endParaRPr lang="en-US" altLang="x-none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Open Sans" pitchFamily="2" charset="0"/>
            </a:endParaRPr>
          </a:p>
        </p:txBody>
      </p:sp>
      <p:sp>
        <p:nvSpPr>
          <p:cNvPr id="21535" name="Text Box 10"/>
          <p:cNvSpPr/>
          <p:nvPr/>
        </p:nvSpPr>
        <p:spPr>
          <a:xfrm>
            <a:off x="3813175" y="3543300"/>
            <a:ext cx="2185988" cy="369888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60960" tIns="30480" rIns="60960" bIns="30480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Open Sans" pitchFamily="2" charset="0"/>
              </a:rPr>
              <a:t>添加文字</a:t>
            </a:r>
            <a:endParaRPr lang="en-US" altLang="x-none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Open Sans" pitchFamily="2" charset="0"/>
            </a:endParaRPr>
          </a:p>
        </p:txBody>
      </p:sp>
      <p:sp>
        <p:nvSpPr>
          <p:cNvPr id="21536" name="Text Box 10"/>
          <p:cNvSpPr/>
          <p:nvPr/>
        </p:nvSpPr>
        <p:spPr>
          <a:xfrm>
            <a:off x="3971925" y="2566988"/>
            <a:ext cx="1866900" cy="3698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60960" tIns="30480" rIns="60960" bIns="30480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Open Sans" pitchFamily="2" charset="0"/>
              </a:rPr>
              <a:t>添加文字</a:t>
            </a:r>
            <a:endParaRPr lang="en-US" altLang="x-none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Open Sans" pitchFamily="2" charset="0"/>
            </a:endParaRPr>
          </a:p>
        </p:txBody>
      </p:sp>
      <p:sp>
        <p:nvSpPr>
          <p:cNvPr id="21537" name="Oval 11"/>
          <p:cNvSpPr/>
          <p:nvPr/>
        </p:nvSpPr>
        <p:spPr>
          <a:xfrm>
            <a:off x="5691188" y="2609850"/>
            <a:ext cx="284162" cy="284163"/>
          </a:xfrm>
          <a:prstGeom prst="ellipse">
            <a:avLst/>
          </a:prstGeom>
          <a:solidFill>
            <a:srgbClr val="21AB82"/>
          </a:solidFill>
          <a:ln w="28575" cap="flat" cmpd="sng">
            <a:solidFill>
              <a:srgbClr val="F2F2F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1538" name="Oval 12"/>
          <p:cNvSpPr/>
          <p:nvPr/>
        </p:nvSpPr>
        <p:spPr>
          <a:xfrm>
            <a:off x="6253163" y="3587750"/>
            <a:ext cx="282575" cy="282575"/>
          </a:xfrm>
          <a:prstGeom prst="ellipse">
            <a:avLst/>
          </a:prstGeom>
          <a:solidFill>
            <a:srgbClr val="FFC000"/>
          </a:solidFill>
          <a:ln w="28575" cap="flat" cmpd="sng">
            <a:solidFill>
              <a:srgbClr val="F2F2F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1539" name="Oval 13"/>
          <p:cNvSpPr/>
          <p:nvPr/>
        </p:nvSpPr>
        <p:spPr>
          <a:xfrm>
            <a:off x="6819900" y="4562475"/>
            <a:ext cx="284163" cy="282575"/>
          </a:xfrm>
          <a:prstGeom prst="ellipse">
            <a:avLst/>
          </a:prstGeom>
          <a:solidFill>
            <a:srgbClr val="05BAC8"/>
          </a:solidFill>
          <a:ln w="28575" cap="flat" cmpd="sng">
            <a:solidFill>
              <a:srgbClr val="F2F2F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1540" name="Oval 14"/>
          <p:cNvSpPr/>
          <p:nvPr/>
        </p:nvSpPr>
        <p:spPr>
          <a:xfrm>
            <a:off x="7377113" y="5537200"/>
            <a:ext cx="284162" cy="282575"/>
          </a:xfrm>
          <a:prstGeom prst="ellipse">
            <a:avLst/>
          </a:prstGeom>
          <a:solidFill>
            <a:srgbClr val="F14124"/>
          </a:solidFill>
          <a:ln w="28575" cap="flat" cmpd="sng">
            <a:solidFill>
              <a:srgbClr val="F2F2F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1541" name="肘形接點 23"/>
          <p:cNvSpPr/>
          <p:nvPr/>
        </p:nvSpPr>
        <p:spPr>
          <a:xfrm rot="5400000" flipH="1" flipV="1">
            <a:off x="6723063" y="1141413"/>
            <a:ext cx="703262" cy="2233612"/>
          </a:xfrm>
          <a:custGeom>
            <a:avLst/>
            <a:gdLst>
              <a:gd name="txL" fmla="*/ 0 w 626447"/>
              <a:gd name="txT" fmla="*/ 0 h 2200551"/>
              <a:gd name="txR" fmla="*/ 626447 w 626447"/>
              <a:gd name="txB" fmla="*/ 2200551 h 2200551"/>
            </a:gdLst>
            <a:ahLst/>
            <a:cxnLst>
              <a:cxn ang="0">
                <a:pos x="0" y="0"/>
              </a:cxn>
              <a:cxn ang="0">
                <a:pos x="886304" y="485254"/>
              </a:cxn>
              <a:cxn ang="0">
                <a:pos x="880365" y="2301232"/>
              </a:cxn>
            </a:cxnLst>
            <a:rect l="txL" t="txT" r="txR" b="txB"/>
            <a:pathLst>
              <a:path w="626447" h="2200551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2250" y="1444372"/>
                  <a:pt x="622250" y="2200551"/>
                </a:cubicBezTo>
              </a:path>
            </a:pathLst>
          </a:custGeom>
          <a:noFill/>
          <a:ln w="19050" cap="flat" cmpd="sng">
            <a:solidFill>
              <a:srgbClr val="333333">
                <a:alpha val="100000"/>
              </a:srgbClr>
            </a:solidFill>
            <a:prstDash val="dash"/>
            <a:miter lim="800000"/>
            <a:headEnd type="oval" w="med" len="med"/>
            <a:tailEnd type="oval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42" name="矩形 14"/>
          <p:cNvSpPr/>
          <p:nvPr/>
        </p:nvSpPr>
        <p:spPr>
          <a:xfrm>
            <a:off x="8405813" y="1514475"/>
            <a:ext cx="1312862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1543" name="矩形 47"/>
          <p:cNvSpPr/>
          <p:nvPr/>
        </p:nvSpPr>
        <p:spPr>
          <a:xfrm>
            <a:off x="8405813" y="1863725"/>
            <a:ext cx="2982912" cy="6254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21544" name="肘形接點 23"/>
          <p:cNvSpPr/>
          <p:nvPr/>
        </p:nvSpPr>
        <p:spPr>
          <a:xfrm rot="5400000" flipH="1" flipV="1">
            <a:off x="7134225" y="2590800"/>
            <a:ext cx="457200" cy="1655763"/>
          </a:xfrm>
          <a:custGeom>
            <a:avLst/>
            <a:gdLst>
              <a:gd name="txL" fmla="*/ 0 w 626447"/>
              <a:gd name="txT" fmla="*/ 0 h 2084046"/>
              <a:gd name="txR" fmla="*/ 626447 w 626447"/>
              <a:gd name="txB" fmla="*/ 2084046 h 2084046"/>
            </a:gdLst>
            <a:ahLst/>
            <a:cxnLst>
              <a:cxn ang="0">
                <a:pos x="0" y="0"/>
              </a:cxn>
              <a:cxn ang="0">
                <a:pos x="243528" y="232708"/>
              </a:cxn>
              <a:cxn ang="0">
                <a:pos x="243528" y="1045151"/>
              </a:cxn>
            </a:cxnLst>
            <a:rect l="txL" t="txT" r="txR" b="txB"/>
            <a:pathLst>
              <a:path w="626447" h="2084046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6446" y="1327867"/>
                  <a:pt x="626446" y="2084046"/>
                </a:cubicBezTo>
              </a:path>
            </a:pathLst>
          </a:custGeom>
          <a:noFill/>
          <a:ln w="19050" cap="flat" cmpd="sng">
            <a:solidFill>
              <a:srgbClr val="333333">
                <a:alpha val="100000"/>
              </a:srgbClr>
            </a:solidFill>
            <a:prstDash val="dash"/>
            <a:miter lim="800000"/>
            <a:headEnd type="oval" w="med" len="med"/>
            <a:tailEnd type="oval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45" name="矩形 17"/>
          <p:cNvSpPr/>
          <p:nvPr/>
        </p:nvSpPr>
        <p:spPr>
          <a:xfrm>
            <a:off x="8405813" y="2800350"/>
            <a:ext cx="1312862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1546" name="矩形 47"/>
          <p:cNvSpPr/>
          <p:nvPr/>
        </p:nvSpPr>
        <p:spPr>
          <a:xfrm>
            <a:off x="8405813" y="3149600"/>
            <a:ext cx="2982912" cy="6254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在此录入上述图表的描述说明，在此录入上述图表的综合描述说明。</a:t>
            </a:r>
          </a:p>
        </p:txBody>
      </p:sp>
      <p:sp>
        <p:nvSpPr>
          <p:cNvPr id="21547" name="直接连接符 19"/>
          <p:cNvSpPr/>
          <p:nvPr/>
        </p:nvSpPr>
        <p:spPr>
          <a:xfrm flipV="1">
            <a:off x="7104063" y="4695825"/>
            <a:ext cx="1087437" cy="7938"/>
          </a:xfrm>
          <a:prstGeom prst="line">
            <a:avLst/>
          </a:prstGeom>
          <a:ln w="19050" cap="flat" cmpd="sng">
            <a:solidFill>
              <a:srgbClr val="333333"/>
            </a:solidFill>
            <a:prstDash val="dash"/>
            <a:headEnd type="oval" w="med" len="med"/>
            <a:tailEnd type="oval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48" name="直接连接符 20"/>
          <p:cNvSpPr/>
          <p:nvPr/>
        </p:nvSpPr>
        <p:spPr>
          <a:xfrm flipV="1">
            <a:off x="7661275" y="5654675"/>
            <a:ext cx="530225" cy="0"/>
          </a:xfrm>
          <a:prstGeom prst="line">
            <a:avLst/>
          </a:prstGeom>
          <a:ln w="19050" cap="flat" cmpd="sng">
            <a:solidFill>
              <a:srgbClr val="333333"/>
            </a:solidFill>
            <a:prstDash val="dash"/>
            <a:headEnd type="oval" w="med" len="med"/>
            <a:tailEnd type="oval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49" name="矩形 21"/>
          <p:cNvSpPr/>
          <p:nvPr/>
        </p:nvSpPr>
        <p:spPr>
          <a:xfrm>
            <a:off x="8405813" y="4140200"/>
            <a:ext cx="1312862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1550" name="矩形 47"/>
          <p:cNvSpPr/>
          <p:nvPr/>
        </p:nvSpPr>
        <p:spPr>
          <a:xfrm>
            <a:off x="8405813" y="4489450"/>
            <a:ext cx="2982912" cy="6254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21551" name="矩形 23"/>
          <p:cNvSpPr/>
          <p:nvPr/>
        </p:nvSpPr>
        <p:spPr>
          <a:xfrm>
            <a:off x="8405813" y="5480050"/>
            <a:ext cx="1312862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1552" name="矩形 47"/>
          <p:cNvSpPr/>
          <p:nvPr/>
        </p:nvSpPr>
        <p:spPr>
          <a:xfrm>
            <a:off x="8405813" y="5829300"/>
            <a:ext cx="2982912" cy="6254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在此录入上述图表的描述说明，在此录入上述图表的综合描述说明。</a:t>
            </a:r>
          </a:p>
        </p:txBody>
      </p:sp>
      <p:sp>
        <p:nvSpPr>
          <p:cNvPr id="21553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实践难点</a:t>
            </a:r>
          </a:p>
        </p:txBody>
      </p:sp>
      <p:grpSp>
        <p:nvGrpSpPr>
          <p:cNvPr id="21554" name="组合 28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46128" name="直接连接符 29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129" name="直接连接符 30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1557" name="文本框 32"/>
          <p:cNvSpPr/>
          <p:nvPr/>
        </p:nvSpPr>
        <p:spPr>
          <a:xfrm>
            <a:off x="4437063" y="1685925"/>
            <a:ext cx="938212" cy="5445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难点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2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2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1000"/>
                                        <p:tgtEl>
                                          <p:spTgt spid="21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22" dur="3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26" dur="3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31" dur="3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35" dur="3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40" dur="3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44" dur="3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49" dur="3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53" dur="3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75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7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75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1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4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25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8" dur="450"/>
                                        <p:tgtEl>
                                          <p:spTgt spid="2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75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92" dur="500"/>
                                        <p:tgtEl>
                                          <p:spTgt spid="2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95" dur="500"/>
                                        <p:tgtEl>
                                          <p:spTgt spid="2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25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99" dur="350"/>
                                        <p:tgtEl>
                                          <p:spTgt spid="2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3" dur="500"/>
                                        <p:tgtEl>
                                          <p:spTgt spid="2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6" dur="500"/>
                                        <p:tgtEl>
                                          <p:spTgt spid="2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0" dur="250"/>
                                        <p:tgtEl>
                                          <p:spTgt spid="2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75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4" dur="500"/>
                                        <p:tgtEl>
                                          <p:spTgt spid="21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7" dur="500"/>
                                        <p:tgtEl>
                                          <p:spTgt spid="2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33" grpId="0" bldLvl="0"/>
      <p:bldP spid="21534" grpId="0" bldLvl="0"/>
      <p:bldP spid="21535" grpId="0" bldLvl="0"/>
      <p:bldP spid="21536" grpId="0" bldLvl="0"/>
      <p:bldP spid="21537" grpId="0" bldLvl="0" animBg="1"/>
      <p:bldP spid="21538" grpId="0" bldLvl="0" animBg="1"/>
      <p:bldP spid="21539" grpId="0" bldLvl="0" animBg="1"/>
      <p:bldP spid="21540" grpId="0" bldLvl="0" animBg="1"/>
      <p:bldP spid="21542" grpId="0" bldLvl="0"/>
      <p:bldP spid="21543" grpId="0" bldLvl="0"/>
      <p:bldP spid="21545" grpId="0" bldLvl="0"/>
      <p:bldP spid="21546" grpId="0" bldLvl="0"/>
      <p:bldP spid="21549" grpId="0" bldLvl="0"/>
      <p:bldP spid="21550" grpId="0" bldLvl="0"/>
      <p:bldP spid="21551" grpId="0" bldLvl="0"/>
      <p:bldP spid="21552" grpId="0" bldLvl="0"/>
      <p:bldP spid="21553" grpId="0" bldLvl="0"/>
      <p:bldP spid="21557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矩形 2"/>
          <p:cNvSpPr/>
          <p:nvPr/>
        </p:nvSpPr>
        <p:spPr>
          <a:xfrm rot="10800000">
            <a:off x="0" y="4457700"/>
            <a:ext cx="6076950" cy="24003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675" name="矩形 3"/>
          <p:cNvSpPr/>
          <p:nvPr/>
        </p:nvSpPr>
        <p:spPr>
          <a:xfrm>
            <a:off x="6076950" y="4457700"/>
            <a:ext cx="6115050" cy="24003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4100" name="矩形 5"/>
          <p:cNvSpPr/>
          <p:nvPr/>
        </p:nvSpPr>
        <p:spPr>
          <a:xfrm>
            <a:off x="1987550" y="2465388"/>
            <a:ext cx="646113" cy="36988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绪论</a:t>
            </a:r>
          </a:p>
        </p:txBody>
      </p:sp>
      <p:sp>
        <p:nvSpPr>
          <p:cNvPr id="4101" name="矩形 7"/>
          <p:cNvSpPr/>
          <p:nvPr/>
        </p:nvSpPr>
        <p:spPr>
          <a:xfrm>
            <a:off x="3332163" y="2465388"/>
            <a:ext cx="1108075" cy="6461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研究方法</a:t>
            </a:r>
            <a:endParaRPr lang="en-US" altLang="x-none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与思路</a:t>
            </a:r>
          </a:p>
        </p:txBody>
      </p:sp>
      <p:sp>
        <p:nvSpPr>
          <p:cNvPr id="4102" name="矩形 9"/>
          <p:cNvSpPr/>
          <p:nvPr/>
        </p:nvSpPr>
        <p:spPr>
          <a:xfrm>
            <a:off x="4797425" y="2465388"/>
            <a:ext cx="1338263" cy="6461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关键技术</a:t>
            </a:r>
            <a:endParaRPr lang="en-US" altLang="x-none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与实践难点</a:t>
            </a:r>
          </a:p>
        </p:txBody>
      </p:sp>
      <p:sp>
        <p:nvSpPr>
          <p:cNvPr id="4103" name="矩形 11"/>
          <p:cNvSpPr/>
          <p:nvPr/>
        </p:nvSpPr>
        <p:spPr>
          <a:xfrm>
            <a:off x="6499225" y="2465388"/>
            <a:ext cx="1108075" cy="6461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研究成果</a:t>
            </a:r>
            <a:endParaRPr lang="en-US" altLang="x-none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与应用</a:t>
            </a:r>
          </a:p>
        </p:txBody>
      </p:sp>
      <p:sp>
        <p:nvSpPr>
          <p:cNvPr id="4104" name="矩形 13"/>
          <p:cNvSpPr/>
          <p:nvPr/>
        </p:nvSpPr>
        <p:spPr>
          <a:xfrm>
            <a:off x="8137525" y="2465388"/>
            <a:ext cx="1108075" cy="36988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相关建议</a:t>
            </a:r>
          </a:p>
        </p:txBody>
      </p:sp>
      <p:sp>
        <p:nvSpPr>
          <p:cNvPr id="4105" name="矩形 23"/>
          <p:cNvSpPr/>
          <p:nvPr/>
        </p:nvSpPr>
        <p:spPr>
          <a:xfrm>
            <a:off x="9659938" y="2465388"/>
            <a:ext cx="1108075" cy="36988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论文总结</a:t>
            </a:r>
          </a:p>
        </p:txBody>
      </p:sp>
      <p:sp>
        <p:nvSpPr>
          <p:cNvPr id="4106" name="TextBox 59"/>
          <p:cNvSpPr/>
          <p:nvPr/>
        </p:nvSpPr>
        <p:spPr>
          <a:xfrm flipH="1">
            <a:off x="4440238" y="5338763"/>
            <a:ext cx="3311525" cy="64611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>
              <a:buNone/>
            </a:pPr>
            <a:r>
              <a:rPr lang="zh-CN" altLang="en-US" sz="3600" b="1" dirty="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目录 </a:t>
            </a:r>
            <a:r>
              <a:rPr lang="en-US" altLang="zh-CN" sz="3600" b="1" dirty="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/ </a:t>
            </a:r>
            <a:r>
              <a:rPr lang="en-US" altLang="zh-CN" sz="2400" dirty="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CONTENTS</a:t>
            </a:r>
          </a:p>
        </p:txBody>
      </p:sp>
      <p:sp>
        <p:nvSpPr>
          <p:cNvPr id="4107" name="直接连接符 32"/>
          <p:cNvSpPr/>
          <p:nvPr/>
        </p:nvSpPr>
        <p:spPr>
          <a:xfrm>
            <a:off x="4306888" y="5338763"/>
            <a:ext cx="3546475" cy="0"/>
          </a:xfrm>
          <a:prstGeom prst="line">
            <a:avLst/>
          </a:prstGeom>
          <a:ln w="1270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8" name="直接连接符 33"/>
          <p:cNvSpPr/>
          <p:nvPr/>
        </p:nvSpPr>
        <p:spPr>
          <a:xfrm>
            <a:off x="7854950" y="5338763"/>
            <a:ext cx="0" cy="671512"/>
          </a:xfrm>
          <a:prstGeom prst="line">
            <a:avLst/>
          </a:prstGeom>
          <a:ln w="1270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9" name="直接连接符 34"/>
          <p:cNvSpPr/>
          <p:nvPr/>
        </p:nvSpPr>
        <p:spPr>
          <a:xfrm flipH="1">
            <a:off x="4306888" y="6010275"/>
            <a:ext cx="3546475" cy="0"/>
          </a:xfrm>
          <a:prstGeom prst="line">
            <a:avLst/>
          </a:prstGeom>
          <a:ln w="1270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0" name="直接连接符 35"/>
          <p:cNvSpPr/>
          <p:nvPr/>
        </p:nvSpPr>
        <p:spPr>
          <a:xfrm flipV="1">
            <a:off x="4306888" y="5338763"/>
            <a:ext cx="1587" cy="671512"/>
          </a:xfrm>
          <a:prstGeom prst="line">
            <a:avLst/>
          </a:prstGeom>
          <a:ln w="1270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111" name="组合 14"/>
          <p:cNvGrpSpPr/>
          <p:nvPr/>
        </p:nvGrpSpPr>
        <p:grpSpPr>
          <a:xfrm>
            <a:off x="1816100" y="1444625"/>
            <a:ext cx="989013" cy="852488"/>
            <a:chOff x="0" y="0"/>
            <a:chExt cx="988080" cy="851793"/>
          </a:xfrm>
        </p:grpSpPr>
        <p:sp>
          <p:nvSpPr>
            <p:cNvPr id="28703" name="等腰三角形 38"/>
            <p:cNvSpPr/>
            <p:nvPr/>
          </p:nvSpPr>
          <p:spPr>
            <a:xfrm>
              <a:off x="0" y="0"/>
              <a:ext cx="988080" cy="851793"/>
            </a:xfrm>
            <a:prstGeom prst="triangle">
              <a:avLst>
                <a:gd name="adj" fmla="val 50000"/>
              </a:avLst>
            </a:prstGeom>
            <a:solidFill>
              <a:srgbClr val="A7EA52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32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28704" name="文本框 1"/>
            <p:cNvSpPr/>
            <p:nvPr/>
          </p:nvSpPr>
          <p:spPr>
            <a:xfrm>
              <a:off x="287893" y="267017"/>
              <a:ext cx="412293" cy="58477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3200" dirty="0">
                  <a:solidFill>
                    <a:schemeClr val="bg1"/>
                  </a:solidFill>
                  <a:latin typeface="Arial" pitchFamily="34" charset="0"/>
                  <a:ea typeface="宋体" pitchFamily="2" charset="-122"/>
                  <a:sym typeface="Arial" pitchFamily="34" charset="0"/>
                </a:rPr>
                <a:t>1</a:t>
              </a:r>
              <a:endParaRPr lang="zh-CN" altLang="en-US" sz="3200" dirty="0">
                <a:solidFill>
                  <a:schemeClr val="bg1"/>
                </a:solidFill>
                <a:latin typeface="Arial" pitchFamily="34" charset="0"/>
                <a:ea typeface="宋体" pitchFamily="2" charset="-122"/>
                <a:sym typeface="Arial" pitchFamily="34" charset="0"/>
              </a:endParaRPr>
            </a:p>
          </p:txBody>
        </p:sp>
      </p:grpSp>
      <p:grpSp>
        <p:nvGrpSpPr>
          <p:cNvPr id="4114" name="组合 2"/>
          <p:cNvGrpSpPr/>
          <p:nvPr/>
        </p:nvGrpSpPr>
        <p:grpSpPr>
          <a:xfrm>
            <a:off x="3397250" y="1444625"/>
            <a:ext cx="987425" cy="852488"/>
            <a:chOff x="0" y="0"/>
            <a:chExt cx="988080" cy="851793"/>
          </a:xfrm>
        </p:grpSpPr>
        <p:sp>
          <p:nvSpPr>
            <p:cNvPr id="28701" name="等腰三角形 37"/>
            <p:cNvSpPr/>
            <p:nvPr/>
          </p:nvSpPr>
          <p:spPr>
            <a:xfrm>
              <a:off x="0" y="0"/>
              <a:ext cx="988080" cy="851793"/>
            </a:xfrm>
            <a:prstGeom prst="triangle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32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28702" name="文本框 36"/>
            <p:cNvSpPr/>
            <p:nvPr/>
          </p:nvSpPr>
          <p:spPr>
            <a:xfrm>
              <a:off x="282426" y="267017"/>
              <a:ext cx="412293" cy="58477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3200" dirty="0">
                  <a:solidFill>
                    <a:schemeClr val="bg1"/>
                  </a:solidFill>
                  <a:latin typeface="Arial" pitchFamily="34" charset="0"/>
                  <a:ea typeface="宋体" pitchFamily="2" charset="-122"/>
                  <a:sym typeface="Arial" pitchFamily="34" charset="0"/>
                </a:rPr>
                <a:t>2</a:t>
              </a:r>
              <a:endParaRPr lang="zh-CN" altLang="en-US" sz="3200" dirty="0">
                <a:solidFill>
                  <a:schemeClr val="bg1"/>
                </a:solidFill>
                <a:latin typeface="Arial" pitchFamily="34" charset="0"/>
                <a:ea typeface="宋体" pitchFamily="2" charset="-122"/>
                <a:sym typeface="Arial" pitchFamily="34" charset="0"/>
              </a:endParaRPr>
            </a:p>
          </p:txBody>
        </p:sp>
      </p:grpSp>
      <p:grpSp>
        <p:nvGrpSpPr>
          <p:cNvPr id="4117" name="组合 3"/>
          <p:cNvGrpSpPr/>
          <p:nvPr/>
        </p:nvGrpSpPr>
        <p:grpSpPr>
          <a:xfrm>
            <a:off x="4978400" y="1444625"/>
            <a:ext cx="987425" cy="852488"/>
            <a:chOff x="0" y="0"/>
            <a:chExt cx="988080" cy="851793"/>
          </a:xfrm>
        </p:grpSpPr>
        <p:sp>
          <p:nvSpPr>
            <p:cNvPr id="28699" name="等腰三角形 41"/>
            <p:cNvSpPr/>
            <p:nvPr/>
          </p:nvSpPr>
          <p:spPr>
            <a:xfrm>
              <a:off x="0" y="0"/>
              <a:ext cx="988080" cy="851793"/>
            </a:xfrm>
            <a:prstGeom prst="triangle">
              <a:avLst>
                <a:gd name="adj" fmla="val 50000"/>
              </a:avLst>
            </a:prstGeom>
            <a:solidFill>
              <a:srgbClr val="F14124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32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28700" name="文本框 22"/>
            <p:cNvSpPr/>
            <p:nvPr/>
          </p:nvSpPr>
          <p:spPr>
            <a:xfrm>
              <a:off x="287893" y="267016"/>
              <a:ext cx="412293" cy="58477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3200" dirty="0">
                  <a:solidFill>
                    <a:schemeClr val="bg1"/>
                  </a:solidFill>
                  <a:latin typeface="Arial" pitchFamily="34" charset="0"/>
                  <a:ea typeface="宋体" pitchFamily="2" charset="-122"/>
                  <a:sym typeface="Arial" pitchFamily="34" charset="0"/>
                </a:rPr>
                <a:t>3</a:t>
              </a:r>
              <a:endParaRPr lang="zh-CN" altLang="en-US" sz="3200" dirty="0">
                <a:solidFill>
                  <a:schemeClr val="bg1"/>
                </a:solidFill>
                <a:latin typeface="Arial" pitchFamily="34" charset="0"/>
                <a:ea typeface="宋体" pitchFamily="2" charset="-122"/>
                <a:sym typeface="Arial" pitchFamily="34" charset="0"/>
              </a:endParaRPr>
            </a:p>
          </p:txBody>
        </p:sp>
      </p:grpSp>
      <p:grpSp>
        <p:nvGrpSpPr>
          <p:cNvPr id="4120" name="组合 4"/>
          <p:cNvGrpSpPr/>
          <p:nvPr/>
        </p:nvGrpSpPr>
        <p:grpSpPr>
          <a:xfrm>
            <a:off x="6559550" y="1444625"/>
            <a:ext cx="987425" cy="852488"/>
            <a:chOff x="0" y="0"/>
            <a:chExt cx="988080" cy="851793"/>
          </a:xfrm>
        </p:grpSpPr>
        <p:sp>
          <p:nvSpPr>
            <p:cNvPr id="28697" name="等腰三角形 42"/>
            <p:cNvSpPr/>
            <p:nvPr/>
          </p:nvSpPr>
          <p:spPr>
            <a:xfrm>
              <a:off x="0" y="0"/>
              <a:ext cx="988080" cy="851793"/>
            </a:xfrm>
            <a:prstGeom prst="triangle">
              <a:avLst>
                <a:gd name="adj" fmla="val 50000"/>
              </a:avLst>
            </a:prstGeom>
            <a:solidFill>
              <a:srgbClr val="94CAA8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32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28698" name="文本框 24"/>
            <p:cNvSpPr/>
            <p:nvPr/>
          </p:nvSpPr>
          <p:spPr>
            <a:xfrm>
              <a:off x="287893" y="267016"/>
              <a:ext cx="412293" cy="58477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3200" dirty="0">
                  <a:solidFill>
                    <a:schemeClr val="bg1"/>
                  </a:solidFill>
                  <a:latin typeface="Arial" pitchFamily="34" charset="0"/>
                  <a:ea typeface="宋体" pitchFamily="2" charset="-122"/>
                  <a:sym typeface="Arial" pitchFamily="34" charset="0"/>
                </a:rPr>
                <a:t>4</a:t>
              </a:r>
              <a:endParaRPr lang="zh-CN" altLang="en-US" sz="3200" dirty="0">
                <a:solidFill>
                  <a:schemeClr val="bg1"/>
                </a:solidFill>
                <a:latin typeface="Arial" pitchFamily="34" charset="0"/>
                <a:ea typeface="宋体" pitchFamily="2" charset="-122"/>
                <a:sym typeface="Arial" pitchFamily="34" charset="0"/>
              </a:endParaRPr>
            </a:p>
          </p:txBody>
        </p:sp>
      </p:grpSp>
      <p:grpSp>
        <p:nvGrpSpPr>
          <p:cNvPr id="4123" name="组合 6"/>
          <p:cNvGrpSpPr/>
          <p:nvPr/>
        </p:nvGrpSpPr>
        <p:grpSpPr>
          <a:xfrm>
            <a:off x="8139113" y="1444625"/>
            <a:ext cx="989012" cy="852488"/>
            <a:chOff x="0" y="0"/>
            <a:chExt cx="988080" cy="851793"/>
          </a:xfrm>
        </p:grpSpPr>
        <p:sp>
          <p:nvSpPr>
            <p:cNvPr id="28695" name="等腰三角形 43"/>
            <p:cNvSpPr/>
            <p:nvPr/>
          </p:nvSpPr>
          <p:spPr>
            <a:xfrm>
              <a:off x="0" y="0"/>
              <a:ext cx="988080" cy="851793"/>
            </a:xfrm>
            <a:prstGeom prst="triangle">
              <a:avLst>
                <a:gd name="adj" fmla="val 50000"/>
              </a:avLst>
            </a:prstGeom>
            <a:solidFill>
              <a:srgbClr val="5DCEAF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32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28696" name="文本框 25"/>
            <p:cNvSpPr/>
            <p:nvPr/>
          </p:nvSpPr>
          <p:spPr>
            <a:xfrm>
              <a:off x="287893" y="267016"/>
              <a:ext cx="412293" cy="58477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3200" dirty="0">
                  <a:solidFill>
                    <a:schemeClr val="bg1"/>
                  </a:solidFill>
                  <a:latin typeface="Arial" pitchFamily="34" charset="0"/>
                  <a:ea typeface="宋体" pitchFamily="2" charset="-122"/>
                  <a:sym typeface="Arial" pitchFamily="34" charset="0"/>
                </a:rPr>
                <a:t>5</a:t>
              </a:r>
              <a:endParaRPr lang="zh-CN" altLang="en-US" sz="3200" dirty="0">
                <a:solidFill>
                  <a:schemeClr val="bg1"/>
                </a:solidFill>
                <a:latin typeface="Arial" pitchFamily="34" charset="0"/>
                <a:ea typeface="宋体" pitchFamily="2" charset="-122"/>
                <a:sym typeface="Arial" pitchFamily="34" charset="0"/>
              </a:endParaRPr>
            </a:p>
          </p:txBody>
        </p:sp>
      </p:grpSp>
      <p:grpSp>
        <p:nvGrpSpPr>
          <p:cNvPr id="4126" name="组合 8"/>
          <p:cNvGrpSpPr/>
          <p:nvPr/>
        </p:nvGrpSpPr>
        <p:grpSpPr>
          <a:xfrm>
            <a:off x="9720263" y="1444625"/>
            <a:ext cx="987425" cy="852488"/>
            <a:chOff x="0" y="0"/>
            <a:chExt cx="988080" cy="851793"/>
          </a:xfrm>
        </p:grpSpPr>
        <p:sp>
          <p:nvSpPr>
            <p:cNvPr id="28693" name="等腰三角形 44"/>
            <p:cNvSpPr/>
            <p:nvPr/>
          </p:nvSpPr>
          <p:spPr>
            <a:xfrm>
              <a:off x="0" y="0"/>
              <a:ext cx="988080" cy="851793"/>
            </a:xfrm>
            <a:prstGeom prst="triangle">
              <a:avLst>
                <a:gd name="adj" fmla="val 50000"/>
              </a:avLst>
            </a:prstGeom>
            <a:solidFill>
              <a:srgbClr val="FF802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32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28694" name="文本框 26"/>
            <p:cNvSpPr/>
            <p:nvPr/>
          </p:nvSpPr>
          <p:spPr>
            <a:xfrm>
              <a:off x="287893" y="267017"/>
              <a:ext cx="412293" cy="58477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3200" dirty="0">
                  <a:solidFill>
                    <a:schemeClr val="bg1"/>
                  </a:solidFill>
                  <a:latin typeface="Arial" pitchFamily="34" charset="0"/>
                  <a:ea typeface="宋体" pitchFamily="2" charset="-122"/>
                  <a:sym typeface="Arial" pitchFamily="34" charset="0"/>
                </a:rPr>
                <a:t>6</a:t>
              </a:r>
              <a:endParaRPr lang="zh-CN" altLang="en-US" sz="3200" dirty="0">
                <a:solidFill>
                  <a:schemeClr val="bg1"/>
                </a:solidFill>
                <a:latin typeface="Arial" pitchFamily="34" charset="0"/>
                <a:ea typeface="宋体" pitchFamily="2" charset="-122"/>
                <a:sym typeface="Arial" pitchFamily="34" charset="0"/>
              </a:endParaRPr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" dur="25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3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6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0" dur="25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4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26" dur="7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0" y="-205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9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31" dur="7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0" y="-2059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4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36" dur="7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0" y="-2059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9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41" dur="7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0" y="-2059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4" dur="1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46" dur="7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0" y="-2059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9" dur="1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51" dur="7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0" y="-20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5" dur="2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9" dur="2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3" dur="2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7" dur="2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1" dur="2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5" dur="2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ldLvl="0"/>
      <p:bldP spid="4101" grpId="0" bldLvl="0"/>
      <p:bldP spid="4102" grpId="0" bldLvl="0"/>
      <p:bldP spid="4103" grpId="0" bldLvl="0"/>
      <p:bldP spid="4104" grpId="0" bldLvl="0"/>
      <p:bldP spid="4105" grpId="0" bldLvl="0"/>
      <p:bldP spid="4106" grpId="0" bldLvl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22531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7121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7122" name="组合 13"/>
          <p:cNvGrpSpPr/>
          <p:nvPr/>
        </p:nvGrpSpPr>
        <p:grpSpPr>
          <a:xfrm>
            <a:off x="0" y="2854325"/>
            <a:ext cx="1692275" cy="787400"/>
            <a:chOff x="0" y="0"/>
            <a:chExt cx="1691680" cy="788186"/>
          </a:xfrm>
        </p:grpSpPr>
        <p:sp>
          <p:nvSpPr>
            <p:cNvPr id="47209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关键技术与难点</a:t>
              </a:r>
              <a:endPara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210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47123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47124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2553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案例分析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22554" name="组合 81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47207" name="直接连接符 82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08" name="直接连接符 83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2557" name="矩形 47"/>
          <p:cNvSpPr/>
          <p:nvPr/>
        </p:nvSpPr>
        <p:spPr>
          <a:xfrm>
            <a:off x="2257425" y="5734050"/>
            <a:ext cx="9204325" cy="6096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在此录入上述图表的描述说明，在此录入上述图表的综合描述说明，在此录入上述图表的综合描述说明，在此录入上述图表的综合描述说明。</a:t>
            </a:r>
          </a:p>
        </p:txBody>
      </p:sp>
      <p:grpSp>
        <p:nvGrpSpPr>
          <p:cNvPr id="22558" name="组合 165"/>
          <p:cNvGrpSpPr/>
          <p:nvPr/>
        </p:nvGrpSpPr>
        <p:grpSpPr>
          <a:xfrm>
            <a:off x="2563813" y="1916113"/>
            <a:ext cx="4081462" cy="136525"/>
            <a:chOff x="0" y="0"/>
            <a:chExt cx="4320480" cy="144016"/>
          </a:xfrm>
        </p:grpSpPr>
        <p:sp>
          <p:nvSpPr>
            <p:cNvPr id="47196" name="直接连接符 166"/>
            <p:cNvSpPr/>
            <p:nvPr/>
          </p:nvSpPr>
          <p:spPr>
            <a:xfrm>
              <a:off x="0" y="72008"/>
              <a:ext cx="4320480" cy="1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7" name="直接连接符 167"/>
            <p:cNvSpPr/>
            <p:nvPr/>
          </p:nvSpPr>
          <p:spPr>
            <a:xfrm flipV="1">
              <a:off x="0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8" name="直接连接符 168"/>
            <p:cNvSpPr/>
            <p:nvPr/>
          </p:nvSpPr>
          <p:spPr>
            <a:xfrm flipV="1">
              <a:off x="480053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9" name="直接连接符 169"/>
            <p:cNvSpPr/>
            <p:nvPr/>
          </p:nvSpPr>
          <p:spPr>
            <a:xfrm flipV="1">
              <a:off x="960106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00" name="直接连接符 170"/>
            <p:cNvSpPr/>
            <p:nvPr/>
          </p:nvSpPr>
          <p:spPr>
            <a:xfrm flipV="1">
              <a:off x="1440159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01" name="直接连接符 171"/>
            <p:cNvSpPr/>
            <p:nvPr/>
          </p:nvSpPr>
          <p:spPr>
            <a:xfrm flipV="1">
              <a:off x="1920212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02" name="直接连接符 172"/>
            <p:cNvSpPr/>
            <p:nvPr/>
          </p:nvSpPr>
          <p:spPr>
            <a:xfrm flipV="1">
              <a:off x="2400265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03" name="直接连接符 173"/>
            <p:cNvSpPr/>
            <p:nvPr/>
          </p:nvSpPr>
          <p:spPr>
            <a:xfrm flipV="1">
              <a:off x="2880318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04" name="直接连接符 174"/>
            <p:cNvSpPr/>
            <p:nvPr/>
          </p:nvSpPr>
          <p:spPr>
            <a:xfrm flipV="1">
              <a:off x="3360371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05" name="直接连接符 175"/>
            <p:cNvSpPr/>
            <p:nvPr/>
          </p:nvSpPr>
          <p:spPr>
            <a:xfrm flipV="1">
              <a:off x="3840424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06" name="直接连接符 176"/>
            <p:cNvSpPr/>
            <p:nvPr/>
          </p:nvSpPr>
          <p:spPr>
            <a:xfrm flipV="1">
              <a:off x="4320480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570" name="组合 177"/>
          <p:cNvGrpSpPr/>
          <p:nvPr/>
        </p:nvGrpSpPr>
        <p:grpSpPr>
          <a:xfrm>
            <a:off x="7170738" y="1916113"/>
            <a:ext cx="4081462" cy="136525"/>
            <a:chOff x="0" y="0"/>
            <a:chExt cx="4320480" cy="144016"/>
          </a:xfrm>
        </p:grpSpPr>
        <p:sp>
          <p:nvSpPr>
            <p:cNvPr id="47185" name="直接连接符 178"/>
            <p:cNvSpPr/>
            <p:nvPr/>
          </p:nvSpPr>
          <p:spPr>
            <a:xfrm>
              <a:off x="0" y="72008"/>
              <a:ext cx="4320480" cy="1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86" name="直接连接符 179"/>
            <p:cNvSpPr/>
            <p:nvPr/>
          </p:nvSpPr>
          <p:spPr>
            <a:xfrm flipV="1">
              <a:off x="0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87" name="直接连接符 180"/>
            <p:cNvSpPr/>
            <p:nvPr/>
          </p:nvSpPr>
          <p:spPr>
            <a:xfrm flipV="1">
              <a:off x="480053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88" name="直接连接符 181"/>
            <p:cNvSpPr/>
            <p:nvPr/>
          </p:nvSpPr>
          <p:spPr>
            <a:xfrm flipV="1">
              <a:off x="960106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89" name="直接连接符 182"/>
            <p:cNvSpPr/>
            <p:nvPr/>
          </p:nvSpPr>
          <p:spPr>
            <a:xfrm flipV="1">
              <a:off x="1440159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0" name="直接连接符 183"/>
            <p:cNvSpPr/>
            <p:nvPr/>
          </p:nvSpPr>
          <p:spPr>
            <a:xfrm flipV="1">
              <a:off x="1920212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1" name="直接连接符 184"/>
            <p:cNvSpPr/>
            <p:nvPr/>
          </p:nvSpPr>
          <p:spPr>
            <a:xfrm flipV="1">
              <a:off x="2400265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2" name="直接连接符 185"/>
            <p:cNvSpPr/>
            <p:nvPr/>
          </p:nvSpPr>
          <p:spPr>
            <a:xfrm flipV="1">
              <a:off x="2880318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3" name="直接连接符 186"/>
            <p:cNvSpPr/>
            <p:nvPr/>
          </p:nvSpPr>
          <p:spPr>
            <a:xfrm flipV="1">
              <a:off x="3360371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4" name="直接连接符 187"/>
            <p:cNvSpPr/>
            <p:nvPr/>
          </p:nvSpPr>
          <p:spPr>
            <a:xfrm flipV="1">
              <a:off x="3840424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5" name="直接连接符 188"/>
            <p:cNvSpPr/>
            <p:nvPr/>
          </p:nvSpPr>
          <p:spPr>
            <a:xfrm flipV="1">
              <a:off x="4320480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2582" name="TextBox 132"/>
          <p:cNvSpPr/>
          <p:nvPr/>
        </p:nvSpPr>
        <p:spPr>
          <a:xfrm>
            <a:off x="6465888" y="1654175"/>
            <a:ext cx="354012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83" name="TextBox 133"/>
          <p:cNvSpPr/>
          <p:nvPr/>
        </p:nvSpPr>
        <p:spPr>
          <a:xfrm>
            <a:off x="6019800" y="1654175"/>
            <a:ext cx="354013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84" name="TextBox 134"/>
          <p:cNvSpPr/>
          <p:nvPr/>
        </p:nvSpPr>
        <p:spPr>
          <a:xfrm>
            <a:off x="5565775" y="1654175"/>
            <a:ext cx="355600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85" name="TextBox 135"/>
          <p:cNvSpPr/>
          <p:nvPr/>
        </p:nvSpPr>
        <p:spPr>
          <a:xfrm>
            <a:off x="5113338" y="1654175"/>
            <a:ext cx="354012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40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86" name="TextBox 136"/>
          <p:cNvSpPr/>
          <p:nvPr/>
        </p:nvSpPr>
        <p:spPr>
          <a:xfrm>
            <a:off x="4659313" y="1654175"/>
            <a:ext cx="354012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87" name="TextBox 137"/>
          <p:cNvSpPr/>
          <p:nvPr/>
        </p:nvSpPr>
        <p:spPr>
          <a:xfrm>
            <a:off x="4205288" y="1654175"/>
            <a:ext cx="354012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60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88" name="TextBox 138"/>
          <p:cNvSpPr/>
          <p:nvPr/>
        </p:nvSpPr>
        <p:spPr>
          <a:xfrm>
            <a:off x="3752850" y="1654175"/>
            <a:ext cx="354013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70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89" name="TextBox 139"/>
          <p:cNvSpPr/>
          <p:nvPr/>
        </p:nvSpPr>
        <p:spPr>
          <a:xfrm>
            <a:off x="3298825" y="1654175"/>
            <a:ext cx="354013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80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0" name="TextBox 140"/>
          <p:cNvSpPr/>
          <p:nvPr/>
        </p:nvSpPr>
        <p:spPr>
          <a:xfrm>
            <a:off x="2844800" y="1654175"/>
            <a:ext cx="354013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90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1" name="TextBox 141"/>
          <p:cNvSpPr/>
          <p:nvPr/>
        </p:nvSpPr>
        <p:spPr>
          <a:xfrm>
            <a:off x="2349500" y="1654175"/>
            <a:ext cx="438150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100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2" name="TextBox 142"/>
          <p:cNvSpPr/>
          <p:nvPr/>
        </p:nvSpPr>
        <p:spPr>
          <a:xfrm>
            <a:off x="7000875" y="1654175"/>
            <a:ext cx="354013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3" name="TextBox 143"/>
          <p:cNvSpPr/>
          <p:nvPr/>
        </p:nvSpPr>
        <p:spPr>
          <a:xfrm>
            <a:off x="7451725" y="1654175"/>
            <a:ext cx="355600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4" name="TextBox 144"/>
          <p:cNvSpPr/>
          <p:nvPr/>
        </p:nvSpPr>
        <p:spPr>
          <a:xfrm>
            <a:off x="7905750" y="1654175"/>
            <a:ext cx="354013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5" name="TextBox 145"/>
          <p:cNvSpPr/>
          <p:nvPr/>
        </p:nvSpPr>
        <p:spPr>
          <a:xfrm>
            <a:off x="8359775" y="1654175"/>
            <a:ext cx="354013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40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6" name="TextBox 146"/>
          <p:cNvSpPr/>
          <p:nvPr/>
        </p:nvSpPr>
        <p:spPr>
          <a:xfrm>
            <a:off x="8813800" y="1654175"/>
            <a:ext cx="354013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7" name="TextBox 147"/>
          <p:cNvSpPr/>
          <p:nvPr/>
        </p:nvSpPr>
        <p:spPr>
          <a:xfrm>
            <a:off x="9266238" y="1654175"/>
            <a:ext cx="354012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60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8" name="TextBox 148"/>
          <p:cNvSpPr/>
          <p:nvPr/>
        </p:nvSpPr>
        <p:spPr>
          <a:xfrm>
            <a:off x="9720263" y="1654175"/>
            <a:ext cx="354012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70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9" name="TextBox 149"/>
          <p:cNvSpPr/>
          <p:nvPr/>
        </p:nvSpPr>
        <p:spPr>
          <a:xfrm>
            <a:off x="10174288" y="1654175"/>
            <a:ext cx="354012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80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00" name="TextBox 150"/>
          <p:cNvSpPr/>
          <p:nvPr/>
        </p:nvSpPr>
        <p:spPr>
          <a:xfrm>
            <a:off x="10626725" y="1654175"/>
            <a:ext cx="355600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90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01" name="TextBox 151"/>
          <p:cNvSpPr/>
          <p:nvPr/>
        </p:nvSpPr>
        <p:spPr>
          <a:xfrm>
            <a:off x="11037888" y="1654175"/>
            <a:ext cx="439737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100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02" name="五边形 209"/>
          <p:cNvSpPr/>
          <p:nvPr/>
        </p:nvSpPr>
        <p:spPr>
          <a:xfrm flipH="1">
            <a:off x="3641725" y="2293938"/>
            <a:ext cx="3003550" cy="306387"/>
          </a:xfrm>
          <a:prstGeom prst="homePlate">
            <a:avLst>
              <a:gd name="adj" fmla="val 245078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03" name="五边形 210"/>
          <p:cNvSpPr/>
          <p:nvPr/>
        </p:nvSpPr>
        <p:spPr>
          <a:xfrm flipH="1">
            <a:off x="4799013" y="2779713"/>
            <a:ext cx="1846262" cy="306387"/>
          </a:xfrm>
          <a:prstGeom prst="homePlate">
            <a:avLst>
              <a:gd name="adj" fmla="val 150647"/>
            </a:avLst>
          </a:prstGeom>
          <a:solidFill>
            <a:srgbClr val="B12725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04" name="五边形 211"/>
          <p:cNvSpPr/>
          <p:nvPr/>
        </p:nvSpPr>
        <p:spPr>
          <a:xfrm flipH="1">
            <a:off x="4095750" y="3265488"/>
            <a:ext cx="2549525" cy="306387"/>
          </a:xfrm>
          <a:prstGeom prst="homePlate">
            <a:avLst>
              <a:gd name="adj" fmla="val 208031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05" name="五边形 212"/>
          <p:cNvSpPr/>
          <p:nvPr/>
        </p:nvSpPr>
        <p:spPr>
          <a:xfrm flipH="1">
            <a:off x="2592388" y="3751263"/>
            <a:ext cx="4052887" cy="306387"/>
          </a:xfrm>
          <a:prstGeom prst="homePlate">
            <a:avLst>
              <a:gd name="adj" fmla="val 330699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06" name="五边形 213"/>
          <p:cNvSpPr/>
          <p:nvPr/>
        </p:nvSpPr>
        <p:spPr>
          <a:xfrm flipH="1">
            <a:off x="3298825" y="4237038"/>
            <a:ext cx="3346450" cy="306387"/>
          </a:xfrm>
          <a:prstGeom prst="homePlate">
            <a:avLst>
              <a:gd name="adj" fmla="val 273057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07" name="五边形 214"/>
          <p:cNvSpPr/>
          <p:nvPr/>
        </p:nvSpPr>
        <p:spPr>
          <a:xfrm flipH="1">
            <a:off x="4378325" y="4722813"/>
            <a:ext cx="2266950" cy="306387"/>
          </a:xfrm>
          <a:prstGeom prst="homePlate">
            <a:avLst>
              <a:gd name="adj" fmla="val 184974"/>
            </a:avLst>
          </a:prstGeom>
          <a:solidFill>
            <a:srgbClr val="66CCF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08" name="五边形 215"/>
          <p:cNvSpPr/>
          <p:nvPr/>
        </p:nvSpPr>
        <p:spPr>
          <a:xfrm flipH="1">
            <a:off x="5284788" y="5208588"/>
            <a:ext cx="1360487" cy="306387"/>
          </a:xfrm>
          <a:prstGeom prst="homePlate">
            <a:avLst>
              <a:gd name="adj" fmla="val 111010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09" name="TextBox 159"/>
          <p:cNvSpPr/>
          <p:nvPr/>
        </p:nvSpPr>
        <p:spPr>
          <a:xfrm>
            <a:off x="3041650" y="2301875"/>
            <a:ext cx="523875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10" name="TextBox 160"/>
          <p:cNvSpPr/>
          <p:nvPr/>
        </p:nvSpPr>
        <p:spPr>
          <a:xfrm>
            <a:off x="4175125" y="2787650"/>
            <a:ext cx="523875" cy="2968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11" name="TextBox 161"/>
          <p:cNvSpPr/>
          <p:nvPr/>
        </p:nvSpPr>
        <p:spPr>
          <a:xfrm>
            <a:off x="3498850" y="3273425"/>
            <a:ext cx="523875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12" name="TextBox 162"/>
          <p:cNvSpPr/>
          <p:nvPr/>
        </p:nvSpPr>
        <p:spPr>
          <a:xfrm>
            <a:off x="2049463" y="3751263"/>
            <a:ext cx="525462" cy="29686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13" name="TextBox 163"/>
          <p:cNvSpPr/>
          <p:nvPr/>
        </p:nvSpPr>
        <p:spPr>
          <a:xfrm>
            <a:off x="2759075" y="4244975"/>
            <a:ext cx="525463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14" name="TextBox 164"/>
          <p:cNvSpPr/>
          <p:nvPr/>
        </p:nvSpPr>
        <p:spPr>
          <a:xfrm>
            <a:off x="3752850" y="4730750"/>
            <a:ext cx="523875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15" name="TextBox 165"/>
          <p:cNvSpPr/>
          <p:nvPr/>
        </p:nvSpPr>
        <p:spPr>
          <a:xfrm>
            <a:off x="4651375" y="5216525"/>
            <a:ext cx="523875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16" name="五边形 223"/>
          <p:cNvSpPr/>
          <p:nvPr/>
        </p:nvSpPr>
        <p:spPr>
          <a:xfrm>
            <a:off x="7170738" y="2293938"/>
            <a:ext cx="1531937" cy="306387"/>
          </a:xfrm>
          <a:prstGeom prst="homePlate">
            <a:avLst>
              <a:gd name="adj" fmla="val 125000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17" name="五边形 224"/>
          <p:cNvSpPr/>
          <p:nvPr/>
        </p:nvSpPr>
        <p:spPr>
          <a:xfrm>
            <a:off x="7170738" y="2779713"/>
            <a:ext cx="2894012" cy="306387"/>
          </a:xfrm>
          <a:prstGeom prst="homePlate">
            <a:avLst>
              <a:gd name="adj" fmla="val 23614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18" name="五边形 225"/>
          <p:cNvSpPr/>
          <p:nvPr/>
        </p:nvSpPr>
        <p:spPr>
          <a:xfrm>
            <a:off x="7170738" y="3265488"/>
            <a:ext cx="1814512" cy="306387"/>
          </a:xfrm>
          <a:prstGeom prst="homePlate">
            <a:avLst>
              <a:gd name="adj" fmla="val 148057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19" name="五边形 226"/>
          <p:cNvSpPr/>
          <p:nvPr/>
        </p:nvSpPr>
        <p:spPr>
          <a:xfrm>
            <a:off x="7170738" y="3751263"/>
            <a:ext cx="3867150" cy="306387"/>
          </a:xfrm>
          <a:prstGeom prst="homePlate">
            <a:avLst>
              <a:gd name="adj" fmla="val 315544"/>
            </a:avLst>
          </a:prstGeom>
          <a:solidFill>
            <a:srgbClr val="FCB81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20" name="五边形 227"/>
          <p:cNvSpPr/>
          <p:nvPr/>
        </p:nvSpPr>
        <p:spPr>
          <a:xfrm>
            <a:off x="7170738" y="4237038"/>
            <a:ext cx="2798762" cy="306387"/>
          </a:xfrm>
          <a:prstGeom prst="homePlate">
            <a:avLst>
              <a:gd name="adj" fmla="val 228368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21" name="五边形 228"/>
          <p:cNvSpPr/>
          <p:nvPr/>
        </p:nvSpPr>
        <p:spPr>
          <a:xfrm>
            <a:off x="7170738" y="4722813"/>
            <a:ext cx="3244850" cy="306387"/>
          </a:xfrm>
          <a:prstGeom prst="homePlate">
            <a:avLst>
              <a:gd name="adj" fmla="val 264767"/>
            </a:avLst>
          </a:prstGeom>
          <a:solidFill>
            <a:srgbClr val="21AB8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22" name="五边形 229"/>
          <p:cNvSpPr/>
          <p:nvPr/>
        </p:nvSpPr>
        <p:spPr>
          <a:xfrm>
            <a:off x="7170738" y="5208588"/>
            <a:ext cx="2390775" cy="298450"/>
          </a:xfrm>
          <a:prstGeom prst="homePlate">
            <a:avLst>
              <a:gd name="adj" fmla="val 200265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23" name="TextBox 173"/>
          <p:cNvSpPr/>
          <p:nvPr/>
        </p:nvSpPr>
        <p:spPr>
          <a:xfrm>
            <a:off x="8783638" y="2301875"/>
            <a:ext cx="523875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24" name="TextBox 174"/>
          <p:cNvSpPr/>
          <p:nvPr/>
        </p:nvSpPr>
        <p:spPr>
          <a:xfrm>
            <a:off x="10136188" y="2787650"/>
            <a:ext cx="525462" cy="2968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25" name="TextBox 175"/>
          <p:cNvSpPr/>
          <p:nvPr/>
        </p:nvSpPr>
        <p:spPr>
          <a:xfrm>
            <a:off x="9048750" y="3273425"/>
            <a:ext cx="523875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26" name="TextBox 176"/>
          <p:cNvSpPr/>
          <p:nvPr/>
        </p:nvSpPr>
        <p:spPr>
          <a:xfrm>
            <a:off x="11039475" y="3751263"/>
            <a:ext cx="523875" cy="29686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27" name="TextBox 177"/>
          <p:cNvSpPr/>
          <p:nvPr/>
        </p:nvSpPr>
        <p:spPr>
          <a:xfrm>
            <a:off x="10088563" y="4244975"/>
            <a:ext cx="525462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28" name="TextBox 178"/>
          <p:cNvSpPr/>
          <p:nvPr/>
        </p:nvSpPr>
        <p:spPr>
          <a:xfrm>
            <a:off x="10474325" y="4730750"/>
            <a:ext cx="523875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29" name="TextBox 179"/>
          <p:cNvSpPr/>
          <p:nvPr/>
        </p:nvSpPr>
        <p:spPr>
          <a:xfrm>
            <a:off x="9640888" y="5216525"/>
            <a:ext cx="523875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30" name="TextBox 180"/>
          <p:cNvSpPr/>
          <p:nvPr/>
        </p:nvSpPr>
        <p:spPr>
          <a:xfrm>
            <a:off x="6735763" y="2259013"/>
            <a:ext cx="354012" cy="38258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</a:t>
            </a:r>
            <a:endParaRPr lang="zh-CN" altLang="en-US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31" name="TextBox 181"/>
          <p:cNvSpPr/>
          <p:nvPr/>
        </p:nvSpPr>
        <p:spPr>
          <a:xfrm>
            <a:off x="6735763" y="2743200"/>
            <a:ext cx="336550" cy="3841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B</a:t>
            </a:r>
            <a:endParaRPr lang="zh-CN" altLang="en-US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32" name="TextBox 182"/>
          <p:cNvSpPr/>
          <p:nvPr/>
        </p:nvSpPr>
        <p:spPr>
          <a:xfrm>
            <a:off x="6735763" y="3228975"/>
            <a:ext cx="346075" cy="3841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</a:t>
            </a:r>
            <a:endParaRPr lang="zh-CN" altLang="en-US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33" name="TextBox 183"/>
          <p:cNvSpPr/>
          <p:nvPr/>
        </p:nvSpPr>
        <p:spPr>
          <a:xfrm>
            <a:off x="6735763" y="3714750"/>
            <a:ext cx="368300" cy="3841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D</a:t>
            </a:r>
            <a:endParaRPr lang="zh-CN" altLang="en-US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34" name="TextBox 184"/>
          <p:cNvSpPr/>
          <p:nvPr/>
        </p:nvSpPr>
        <p:spPr>
          <a:xfrm>
            <a:off x="6735763" y="4200525"/>
            <a:ext cx="317500" cy="3841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E</a:t>
            </a:r>
            <a:endParaRPr lang="zh-CN" altLang="en-US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35" name="TextBox 185"/>
          <p:cNvSpPr/>
          <p:nvPr/>
        </p:nvSpPr>
        <p:spPr>
          <a:xfrm>
            <a:off x="6735763" y="4686300"/>
            <a:ext cx="312737" cy="3841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F</a:t>
            </a:r>
            <a:endParaRPr lang="zh-CN" altLang="en-US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36" name="TextBox 186"/>
          <p:cNvSpPr/>
          <p:nvPr/>
        </p:nvSpPr>
        <p:spPr>
          <a:xfrm>
            <a:off x="6735763" y="5172075"/>
            <a:ext cx="363537" cy="3825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G</a:t>
            </a:r>
            <a:endParaRPr lang="zh-CN" altLang="en-US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>
                                      <p:cBhvr>
                                        <p:cTn id="15" dur="5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8" dur="500"/>
                                        <p:tgtEl>
                                          <p:spTgt spid="2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1" dur="500"/>
                                        <p:tgtEl>
                                          <p:spTgt spid="2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4" dur="500"/>
                                        <p:tgtEl>
                                          <p:spTgt spid="22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7" dur="500"/>
                                        <p:tgtEl>
                                          <p:spTgt spid="22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0" dur="500"/>
                                        <p:tgtEl>
                                          <p:spTgt spid="2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3" dur="500"/>
                                        <p:tgtEl>
                                          <p:spTgt spid="2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6" dur="500"/>
                                        <p:tgtEl>
                                          <p:spTgt spid="22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69" dur="500"/>
                                        <p:tgtEl>
                                          <p:spTgt spid="2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72" dur="500"/>
                                        <p:tgtEl>
                                          <p:spTgt spid="2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75" dur="500"/>
                                        <p:tgtEl>
                                          <p:spTgt spid="22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78" dur="500"/>
                                        <p:tgtEl>
                                          <p:spTgt spid="2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81" dur="500"/>
                                        <p:tgtEl>
                                          <p:spTgt spid="2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84" dur="500"/>
                                        <p:tgtEl>
                                          <p:spTgt spid="2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87" dur="500"/>
                                        <p:tgtEl>
                                          <p:spTgt spid="22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91" dur="500"/>
                                        <p:tgtEl>
                                          <p:spTgt spid="2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94" dur="500"/>
                                        <p:tgtEl>
                                          <p:spTgt spid="22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97" dur="500"/>
                                        <p:tgtEl>
                                          <p:spTgt spid="2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0" dur="500"/>
                                        <p:tgtEl>
                                          <p:spTgt spid="2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3" dur="500"/>
                                        <p:tgtEl>
                                          <p:spTgt spid="2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6" dur="500"/>
                                        <p:tgtEl>
                                          <p:spTgt spid="2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9" dur="500"/>
                                        <p:tgtEl>
                                          <p:spTgt spid="2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12" dur="500"/>
                                        <p:tgtEl>
                                          <p:spTgt spid="2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15" dur="500"/>
                                        <p:tgtEl>
                                          <p:spTgt spid="2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18" dur="500"/>
                                        <p:tgtEl>
                                          <p:spTgt spid="2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21" dur="500"/>
                                        <p:tgtEl>
                                          <p:spTgt spid="22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24" dur="500"/>
                                        <p:tgtEl>
                                          <p:spTgt spid="2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27" dur="500"/>
                                        <p:tgtEl>
                                          <p:spTgt spid="2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30" dur="500"/>
                                        <p:tgtEl>
                                          <p:spTgt spid="2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34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37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2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42" dur="500"/>
                                        <p:tgtEl>
                                          <p:spTgt spid="2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22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46" dur="500"/>
                                        <p:tgtEl>
                                          <p:spTgt spid="2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2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50" dur="500"/>
                                        <p:tgtEl>
                                          <p:spTgt spid="2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2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54" dur="500"/>
                                        <p:tgtEl>
                                          <p:spTgt spid="2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2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58" dur="500"/>
                                        <p:tgtEl>
                                          <p:spTgt spid="2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22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62" dur="500"/>
                                        <p:tgtEl>
                                          <p:spTgt spid="2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2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66" dur="500"/>
                                        <p:tgtEl>
                                          <p:spTgt spid="2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22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70" dur="500"/>
                                        <p:tgtEl>
                                          <p:spTgt spid="2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22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74" dur="500"/>
                                        <p:tgtEl>
                                          <p:spTgt spid="2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2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78" dur="500"/>
                                        <p:tgtEl>
                                          <p:spTgt spid="2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22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82" dur="500"/>
                                        <p:tgtEl>
                                          <p:spTgt spid="2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22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86" dur="500"/>
                                        <p:tgtEl>
                                          <p:spTgt spid="2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22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90" dur="500"/>
                                        <p:tgtEl>
                                          <p:spTgt spid="2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22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94" dur="500"/>
                                        <p:tgtEl>
                                          <p:spTgt spid="2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22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98" dur="500"/>
                                        <p:tgtEl>
                                          <p:spTgt spid="2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22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202" dur="500"/>
                                        <p:tgtEl>
                                          <p:spTgt spid="2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22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206" dur="500"/>
                                        <p:tgtEl>
                                          <p:spTgt spid="2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22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210" dur="500"/>
                                        <p:tgtEl>
                                          <p:spTgt spid="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22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214" dur="500"/>
                                        <p:tgtEl>
                                          <p:spTgt spid="2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22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218" dur="500"/>
                                        <p:tgtEl>
                                          <p:spTgt spid="2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3" grpId="0" bldLvl="0"/>
      <p:bldP spid="22557" grpId="0" bldLvl="0"/>
      <p:bldP spid="22582" grpId="0" bldLvl="0"/>
      <p:bldP spid="22583" grpId="0" bldLvl="0"/>
      <p:bldP spid="22584" grpId="0" bldLvl="0"/>
      <p:bldP spid="22585" grpId="0" bldLvl="0"/>
      <p:bldP spid="22586" grpId="0" bldLvl="0"/>
      <p:bldP spid="22587" grpId="0" bldLvl="0"/>
      <p:bldP spid="22588" grpId="0" bldLvl="0"/>
      <p:bldP spid="22589" grpId="0" bldLvl="0"/>
      <p:bldP spid="22590" grpId="0" bldLvl="0"/>
      <p:bldP spid="22591" grpId="0" bldLvl="0"/>
      <p:bldP spid="22592" grpId="0" bldLvl="0"/>
      <p:bldP spid="22593" grpId="0" bldLvl="0"/>
      <p:bldP spid="22594" grpId="0" bldLvl="0"/>
      <p:bldP spid="22595" grpId="0" bldLvl="0"/>
      <p:bldP spid="22596" grpId="0" bldLvl="0"/>
      <p:bldP spid="22597" grpId="0" bldLvl="0"/>
      <p:bldP spid="22598" grpId="0" bldLvl="0"/>
      <p:bldP spid="22599" grpId="0" bldLvl="0"/>
      <p:bldP spid="22600" grpId="0" bldLvl="0"/>
      <p:bldP spid="22601" grpId="0" bldLvl="0"/>
      <p:bldP spid="22602" grpId="0" bldLvl="0" animBg="1"/>
      <p:bldP spid="22603" grpId="0" bldLvl="0" animBg="1"/>
      <p:bldP spid="22604" grpId="0" bldLvl="0" animBg="1"/>
      <p:bldP spid="22605" grpId="0" bldLvl="0" animBg="1"/>
      <p:bldP spid="22606" grpId="0" bldLvl="0" animBg="1"/>
      <p:bldP spid="22607" grpId="0" bldLvl="0" animBg="1"/>
      <p:bldP spid="22608" grpId="0" bldLvl="0" animBg="1"/>
      <p:bldP spid="22609" grpId="0" bldLvl="0"/>
      <p:bldP spid="22610" grpId="0" bldLvl="0"/>
      <p:bldP spid="22611" grpId="0" bldLvl="0"/>
      <p:bldP spid="22612" grpId="0" bldLvl="0"/>
      <p:bldP spid="22613" grpId="0" bldLvl="0"/>
      <p:bldP spid="22614" grpId="0" bldLvl="0"/>
      <p:bldP spid="22615" grpId="0" bldLvl="0"/>
      <p:bldP spid="22616" grpId="0" bldLvl="0" animBg="1"/>
      <p:bldP spid="22617" grpId="0" bldLvl="0" animBg="1"/>
      <p:bldP spid="22618" grpId="0" bldLvl="0" animBg="1"/>
      <p:bldP spid="22619" grpId="0" bldLvl="0" animBg="1"/>
      <p:bldP spid="22620" grpId="0" bldLvl="0" animBg="1"/>
      <p:bldP spid="22621" grpId="0" bldLvl="0" animBg="1"/>
      <p:bldP spid="22622" grpId="0" bldLvl="0" animBg="1"/>
      <p:bldP spid="22623" grpId="0" bldLvl="0"/>
      <p:bldP spid="22624" grpId="0" bldLvl="0"/>
      <p:bldP spid="22625" grpId="0" bldLvl="0"/>
      <p:bldP spid="22626" grpId="0" bldLvl="0"/>
      <p:bldP spid="22627" grpId="0" bldLvl="0"/>
      <p:bldP spid="22628" grpId="0" bldLvl="0"/>
      <p:bldP spid="22629" grpId="0" bldLvl="0"/>
      <p:bldP spid="22630" grpId="0" bldLvl="0"/>
      <p:bldP spid="22631" grpId="0" bldLvl="0"/>
      <p:bldP spid="22632" grpId="0" bldLvl="0"/>
      <p:bldP spid="22633" grpId="0" bldLvl="0"/>
      <p:bldP spid="22634" grpId="0" bldLvl="0"/>
      <p:bldP spid="22635" grpId="0" bldLvl="0"/>
      <p:bldP spid="22636" grpId="0" bldLvl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23555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145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8146" name="组合 13"/>
          <p:cNvGrpSpPr/>
          <p:nvPr/>
        </p:nvGrpSpPr>
        <p:grpSpPr>
          <a:xfrm>
            <a:off x="0" y="2854325"/>
            <a:ext cx="1692275" cy="787400"/>
            <a:chOff x="0" y="0"/>
            <a:chExt cx="1691680" cy="788186"/>
          </a:xfrm>
        </p:grpSpPr>
        <p:sp>
          <p:nvSpPr>
            <p:cNvPr id="48201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152F47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关键技术与难点</a:t>
              </a:r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48202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48147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48148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3577" name="Freeform 6"/>
          <p:cNvSpPr/>
          <p:nvPr/>
        </p:nvSpPr>
        <p:spPr>
          <a:xfrm>
            <a:off x="3163888" y="1781175"/>
            <a:ext cx="265112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78" name="Freeform 7"/>
          <p:cNvSpPr/>
          <p:nvPr/>
        </p:nvSpPr>
        <p:spPr>
          <a:xfrm>
            <a:off x="3163888" y="2905125"/>
            <a:ext cx="265112" cy="496888"/>
          </a:xfrm>
          <a:custGeom>
            <a:avLst/>
            <a:gdLst>
              <a:gd name="txL" fmla="*/ 0 w 68"/>
              <a:gd name="txT" fmla="*/ 0 h 128"/>
              <a:gd name="txR" fmla="*/ 68 w 68"/>
              <a:gd name="txB" fmla="*/ 128 h 128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128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28"/>
                  <a:pt x="68" y="128"/>
                  <a:pt x="68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21AB8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79" name="Freeform 8"/>
          <p:cNvSpPr/>
          <p:nvPr/>
        </p:nvSpPr>
        <p:spPr>
          <a:xfrm>
            <a:off x="3502025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0" name="Freeform 9"/>
          <p:cNvSpPr/>
          <p:nvPr/>
        </p:nvSpPr>
        <p:spPr>
          <a:xfrm>
            <a:off x="3841750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1" name="Freeform 10"/>
          <p:cNvSpPr/>
          <p:nvPr/>
        </p:nvSpPr>
        <p:spPr>
          <a:xfrm>
            <a:off x="4181475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2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2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2" name="Freeform 11"/>
          <p:cNvSpPr/>
          <p:nvPr/>
        </p:nvSpPr>
        <p:spPr>
          <a:xfrm>
            <a:off x="3502025" y="2566988"/>
            <a:ext cx="266700" cy="836612"/>
          </a:xfrm>
          <a:custGeom>
            <a:avLst/>
            <a:gdLst>
              <a:gd name="txL" fmla="*/ 0 w 68"/>
              <a:gd name="txT" fmla="*/ 0 h 215"/>
              <a:gd name="txR" fmla="*/ 68 w 68"/>
              <a:gd name="txB" fmla="*/ 215 h 215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21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5"/>
                  <a:pt x="68" y="215"/>
                  <a:pt x="68" y="215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14124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3" name="Freeform 12"/>
          <p:cNvSpPr/>
          <p:nvPr/>
        </p:nvSpPr>
        <p:spPr>
          <a:xfrm>
            <a:off x="3841750" y="2216150"/>
            <a:ext cx="266700" cy="1185863"/>
          </a:xfrm>
          <a:custGeom>
            <a:avLst/>
            <a:gdLst>
              <a:gd name="txL" fmla="*/ 0 w 68"/>
              <a:gd name="txT" fmla="*/ 0 h 305"/>
              <a:gd name="txR" fmla="*/ 68 w 68"/>
              <a:gd name="txB" fmla="*/ 305 h 305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30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05"/>
                  <a:pt x="68" y="305"/>
                  <a:pt x="68" y="305"/>
                </a:cubicBezTo>
                <a:cubicBezTo>
                  <a:pt x="0" y="305"/>
                  <a:pt x="0" y="305"/>
                  <a:pt x="0" y="305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FC000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4" name="Freeform 13"/>
          <p:cNvSpPr/>
          <p:nvPr/>
        </p:nvSpPr>
        <p:spPr>
          <a:xfrm>
            <a:off x="4181475" y="1987550"/>
            <a:ext cx="266700" cy="1414463"/>
          </a:xfrm>
          <a:custGeom>
            <a:avLst/>
            <a:gdLst>
              <a:gd name="txL" fmla="*/ 0 w 68"/>
              <a:gd name="txT" fmla="*/ 0 h 364"/>
              <a:gd name="txR" fmla="*/ 68 w 68"/>
              <a:gd name="txB" fmla="*/ 364 h 364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364">
                <a:moveTo>
                  <a:pt x="12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4"/>
                  <a:pt x="68" y="364"/>
                  <a:pt x="68" y="364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2" y="0"/>
                </a:cubicBezTo>
                <a:close/>
              </a:path>
            </a:pathLst>
          </a:custGeom>
          <a:solidFill>
            <a:srgbClr val="05BAC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5" name="Freeform 14"/>
          <p:cNvSpPr/>
          <p:nvPr/>
        </p:nvSpPr>
        <p:spPr>
          <a:xfrm>
            <a:off x="5227638" y="1781175"/>
            <a:ext cx="265112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6" name="Freeform 15"/>
          <p:cNvSpPr/>
          <p:nvPr/>
        </p:nvSpPr>
        <p:spPr>
          <a:xfrm>
            <a:off x="5565775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7" name="Freeform 16"/>
          <p:cNvSpPr/>
          <p:nvPr/>
        </p:nvSpPr>
        <p:spPr>
          <a:xfrm>
            <a:off x="5905500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8" name="Freeform 17"/>
          <p:cNvSpPr/>
          <p:nvPr/>
        </p:nvSpPr>
        <p:spPr>
          <a:xfrm>
            <a:off x="6245225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9" name="Freeform 18"/>
          <p:cNvSpPr/>
          <p:nvPr/>
        </p:nvSpPr>
        <p:spPr>
          <a:xfrm>
            <a:off x="5227638" y="3162300"/>
            <a:ext cx="265112" cy="239713"/>
          </a:xfrm>
          <a:custGeom>
            <a:avLst/>
            <a:gdLst>
              <a:gd name="txL" fmla="*/ 0 w 68"/>
              <a:gd name="txT" fmla="*/ 0 h 62"/>
              <a:gd name="txR" fmla="*/ 68 w 68"/>
              <a:gd name="txB" fmla="*/ 62 h 62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62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62"/>
                  <a:pt x="68" y="62"/>
                  <a:pt x="68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21AB8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0" name="Freeform 19"/>
          <p:cNvSpPr/>
          <p:nvPr/>
        </p:nvSpPr>
        <p:spPr>
          <a:xfrm>
            <a:off x="5565775" y="2573338"/>
            <a:ext cx="266700" cy="828675"/>
          </a:xfrm>
          <a:custGeom>
            <a:avLst/>
            <a:gdLst>
              <a:gd name="txL" fmla="*/ 0 w 68"/>
              <a:gd name="txT" fmla="*/ 0 h 213"/>
              <a:gd name="txR" fmla="*/ 68 w 68"/>
              <a:gd name="txB" fmla="*/ 213 h 213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213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14124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1" name="Freeform 20"/>
          <p:cNvSpPr/>
          <p:nvPr/>
        </p:nvSpPr>
        <p:spPr>
          <a:xfrm>
            <a:off x="5905500" y="1987550"/>
            <a:ext cx="266700" cy="1414463"/>
          </a:xfrm>
          <a:custGeom>
            <a:avLst/>
            <a:gdLst>
              <a:gd name="txL" fmla="*/ 0 w 68"/>
              <a:gd name="txT" fmla="*/ 0 h 364"/>
              <a:gd name="txR" fmla="*/ 68 w 68"/>
              <a:gd name="txB" fmla="*/ 364 h 364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364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4"/>
                  <a:pt x="68" y="364"/>
                  <a:pt x="68" y="364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FC000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2" name="Freeform 21"/>
          <p:cNvSpPr/>
          <p:nvPr/>
        </p:nvSpPr>
        <p:spPr>
          <a:xfrm>
            <a:off x="6245225" y="2781300"/>
            <a:ext cx="266700" cy="622300"/>
          </a:xfrm>
          <a:custGeom>
            <a:avLst/>
            <a:gdLst>
              <a:gd name="txL" fmla="*/ 0 w 68"/>
              <a:gd name="txT" fmla="*/ 0 h 160"/>
              <a:gd name="txR" fmla="*/ 68 w 68"/>
              <a:gd name="txB" fmla="*/ 160 h 160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160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60"/>
                  <a:pt x="68" y="160"/>
                  <a:pt x="68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05BAC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3" name="Freeform 22"/>
          <p:cNvSpPr/>
          <p:nvPr/>
        </p:nvSpPr>
        <p:spPr>
          <a:xfrm>
            <a:off x="7289800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4" name="Freeform 23"/>
          <p:cNvSpPr/>
          <p:nvPr/>
        </p:nvSpPr>
        <p:spPr>
          <a:xfrm>
            <a:off x="7629525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5" name="Freeform 24"/>
          <p:cNvSpPr/>
          <p:nvPr/>
        </p:nvSpPr>
        <p:spPr>
          <a:xfrm>
            <a:off x="7969250" y="1781175"/>
            <a:ext cx="265113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6" name="Freeform 25"/>
          <p:cNvSpPr/>
          <p:nvPr/>
        </p:nvSpPr>
        <p:spPr>
          <a:xfrm>
            <a:off x="8307388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7" name="Freeform 26"/>
          <p:cNvSpPr/>
          <p:nvPr/>
        </p:nvSpPr>
        <p:spPr>
          <a:xfrm>
            <a:off x="8307388" y="1979613"/>
            <a:ext cx="266700" cy="1422400"/>
          </a:xfrm>
          <a:custGeom>
            <a:avLst/>
            <a:gdLst>
              <a:gd name="txL" fmla="*/ 0 w 68"/>
              <a:gd name="txT" fmla="*/ 0 h 366"/>
              <a:gd name="txR" fmla="*/ 68 w 68"/>
              <a:gd name="txB" fmla="*/ 366 h 366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366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6"/>
                  <a:pt x="68" y="366"/>
                  <a:pt x="68" y="366"/>
                </a:cubicBezTo>
                <a:cubicBezTo>
                  <a:pt x="0" y="366"/>
                  <a:pt x="0" y="366"/>
                  <a:pt x="0" y="366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05BAC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8" name="Freeform 27"/>
          <p:cNvSpPr/>
          <p:nvPr/>
        </p:nvSpPr>
        <p:spPr>
          <a:xfrm>
            <a:off x="7969250" y="2243138"/>
            <a:ext cx="265113" cy="1158875"/>
          </a:xfrm>
          <a:custGeom>
            <a:avLst/>
            <a:gdLst>
              <a:gd name="txL" fmla="*/ 0 w 68"/>
              <a:gd name="txT" fmla="*/ 0 h 298"/>
              <a:gd name="txR" fmla="*/ 68 w 68"/>
              <a:gd name="txB" fmla="*/ 298 h 298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298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298"/>
                  <a:pt x="68" y="298"/>
                  <a:pt x="68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FC000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9" name="Freeform 28"/>
          <p:cNvSpPr/>
          <p:nvPr/>
        </p:nvSpPr>
        <p:spPr>
          <a:xfrm>
            <a:off x="7629525" y="2573338"/>
            <a:ext cx="266700" cy="828675"/>
          </a:xfrm>
          <a:custGeom>
            <a:avLst/>
            <a:gdLst>
              <a:gd name="txL" fmla="*/ 0 w 68"/>
              <a:gd name="txT" fmla="*/ 0 h 213"/>
              <a:gd name="txR" fmla="*/ 68 w 68"/>
              <a:gd name="txB" fmla="*/ 213 h 213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213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14124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0" name="Freeform 29"/>
          <p:cNvSpPr/>
          <p:nvPr/>
        </p:nvSpPr>
        <p:spPr>
          <a:xfrm>
            <a:off x="7289800" y="2916238"/>
            <a:ext cx="266700" cy="485775"/>
          </a:xfrm>
          <a:custGeom>
            <a:avLst/>
            <a:gdLst>
              <a:gd name="txL" fmla="*/ 0 w 68"/>
              <a:gd name="txT" fmla="*/ 0 h 125"/>
              <a:gd name="txR" fmla="*/ 68 w 68"/>
              <a:gd name="txB" fmla="*/ 125 h 125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12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25"/>
                  <a:pt x="68" y="125"/>
                  <a:pt x="68" y="1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21AB8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1" name="Freeform 30"/>
          <p:cNvSpPr/>
          <p:nvPr/>
        </p:nvSpPr>
        <p:spPr>
          <a:xfrm>
            <a:off x="9353550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2" name="Freeform 31"/>
          <p:cNvSpPr/>
          <p:nvPr/>
        </p:nvSpPr>
        <p:spPr>
          <a:xfrm>
            <a:off x="9693275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3" name="Freeform 32"/>
          <p:cNvSpPr/>
          <p:nvPr/>
        </p:nvSpPr>
        <p:spPr>
          <a:xfrm>
            <a:off x="10033000" y="1781175"/>
            <a:ext cx="265113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4" name="Freeform 33"/>
          <p:cNvSpPr/>
          <p:nvPr/>
        </p:nvSpPr>
        <p:spPr>
          <a:xfrm>
            <a:off x="10371138" y="1781175"/>
            <a:ext cx="265112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5" name="Freeform 34"/>
          <p:cNvSpPr/>
          <p:nvPr/>
        </p:nvSpPr>
        <p:spPr>
          <a:xfrm>
            <a:off x="10371138" y="1995488"/>
            <a:ext cx="265112" cy="1406525"/>
          </a:xfrm>
          <a:custGeom>
            <a:avLst/>
            <a:gdLst>
              <a:gd name="txL" fmla="*/ 0 w 68"/>
              <a:gd name="txT" fmla="*/ 0 h 362"/>
              <a:gd name="txR" fmla="*/ 68 w 68"/>
              <a:gd name="txB" fmla="*/ 362 h 362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362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2"/>
                  <a:pt x="68" y="362"/>
                  <a:pt x="68" y="362"/>
                </a:cubicBezTo>
                <a:cubicBezTo>
                  <a:pt x="0" y="362"/>
                  <a:pt x="0" y="362"/>
                  <a:pt x="0" y="362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05BAC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6" name="Freeform 35"/>
          <p:cNvSpPr/>
          <p:nvPr/>
        </p:nvSpPr>
        <p:spPr>
          <a:xfrm>
            <a:off x="10033000" y="2119313"/>
            <a:ext cx="265113" cy="1284287"/>
          </a:xfrm>
          <a:custGeom>
            <a:avLst/>
            <a:gdLst>
              <a:gd name="txL" fmla="*/ 0 w 68"/>
              <a:gd name="txT" fmla="*/ 0 h 330"/>
              <a:gd name="txR" fmla="*/ 68 w 68"/>
              <a:gd name="txB" fmla="*/ 330 h 330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330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30"/>
                  <a:pt x="68" y="330"/>
                  <a:pt x="68" y="330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FC000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7" name="Freeform 36"/>
          <p:cNvSpPr/>
          <p:nvPr/>
        </p:nvSpPr>
        <p:spPr>
          <a:xfrm>
            <a:off x="9693275" y="3057525"/>
            <a:ext cx="266700" cy="344488"/>
          </a:xfrm>
          <a:custGeom>
            <a:avLst/>
            <a:gdLst>
              <a:gd name="txL" fmla="*/ 0 w 68"/>
              <a:gd name="txT" fmla="*/ 0 h 89"/>
              <a:gd name="txR" fmla="*/ 68 w 68"/>
              <a:gd name="txB" fmla="*/ 89 h 89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89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89"/>
                  <a:pt x="68" y="89"/>
                  <a:pt x="68" y="89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14124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8" name="Freeform 37"/>
          <p:cNvSpPr/>
          <p:nvPr/>
        </p:nvSpPr>
        <p:spPr>
          <a:xfrm>
            <a:off x="9353550" y="2414588"/>
            <a:ext cx="266700" cy="987425"/>
          </a:xfrm>
          <a:custGeom>
            <a:avLst/>
            <a:gdLst>
              <a:gd name="txL" fmla="*/ 0 w 68"/>
              <a:gd name="txT" fmla="*/ 0 h 254"/>
              <a:gd name="txR" fmla="*/ 68 w 68"/>
              <a:gd name="txB" fmla="*/ 254 h 254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254">
                <a:moveTo>
                  <a:pt x="11" y="0"/>
                </a:move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254"/>
                  <a:pt x="68" y="254"/>
                  <a:pt x="68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21AB8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9" name="Oval 38"/>
          <p:cNvSpPr/>
          <p:nvPr/>
        </p:nvSpPr>
        <p:spPr>
          <a:xfrm>
            <a:off x="3460750" y="3673475"/>
            <a:ext cx="673100" cy="669925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414455"/>
            </a:solidFill>
            <a:prstDash val="solid"/>
            <a:headEnd type="none" w="med" len="med"/>
            <a:tailEnd type="none" w="med" len="med"/>
          </a:ln>
        </p:spPr>
        <p:txBody>
          <a:bodyPr lIns="81887" tIns="40943" rIns="81887" bIns="40943"/>
          <a:lstStyle/>
          <a:p>
            <a:pPr lvl="0" eaLnBrk="1" hangingPunct="1">
              <a:buNone/>
            </a:pPr>
            <a:endParaRPr lang="zh-CN" altLang="zh-CN" dirty="0">
              <a:solidFill>
                <a:srgbClr val="000000"/>
              </a:solidFill>
              <a:latin typeface="Calibri" pitchFamily="34" charset="0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3610" name="Freeform 39"/>
          <p:cNvSpPr>
            <a:spLocks noEditPoints="1"/>
          </p:cNvSpPr>
          <p:nvPr/>
        </p:nvSpPr>
        <p:spPr>
          <a:xfrm>
            <a:off x="3621088" y="3829050"/>
            <a:ext cx="357187" cy="358775"/>
          </a:xfrm>
          <a:custGeom>
            <a:avLst/>
            <a:gdLst>
              <a:gd name="txL" fmla="*/ 0 w 57"/>
              <a:gd name="txT" fmla="*/ 0 h 58"/>
              <a:gd name="txR" fmla="*/ 57 w 57"/>
              <a:gd name="txB" fmla="*/ 58 h 58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7" h="58">
                <a:moveTo>
                  <a:pt x="3" y="17"/>
                </a:move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lose/>
                <a:moveTo>
                  <a:pt x="2" y="17"/>
                </a:move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lose/>
                <a:moveTo>
                  <a:pt x="43" y="9"/>
                </a:move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lose/>
                <a:moveTo>
                  <a:pt x="55" y="19"/>
                </a:moveTo>
                <a:cubicBezTo>
                  <a:pt x="56" y="22"/>
                  <a:pt x="57" y="25"/>
                  <a:pt x="57" y="29"/>
                </a:cubicBezTo>
                <a:cubicBezTo>
                  <a:pt x="57" y="45"/>
                  <a:pt x="44" y="58"/>
                  <a:pt x="28" y="58"/>
                </a:cubicBezTo>
                <a:cubicBezTo>
                  <a:pt x="13" y="58"/>
                  <a:pt x="0" y="45"/>
                  <a:pt x="0" y="29"/>
                </a:cubicBezTo>
                <a:cubicBezTo>
                  <a:pt x="0" y="25"/>
                  <a:pt x="1" y="21"/>
                  <a:pt x="2" y="18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3"/>
                  <a:pt x="6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9" y="37"/>
                  <a:pt x="9" y="38"/>
                  <a:pt x="9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9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8"/>
                  <a:pt x="12" y="48"/>
                  <a:pt x="13" y="48"/>
                </a:cubicBezTo>
                <a:cubicBezTo>
                  <a:pt x="13" y="48"/>
                  <a:pt x="13" y="48"/>
                  <a:pt x="13" y="48"/>
                </a:cubicBezTo>
                <a:cubicBezTo>
                  <a:pt x="13" y="48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4" y="49"/>
                </a:cubicBezTo>
                <a:cubicBezTo>
                  <a:pt x="14" y="49"/>
                  <a:pt x="14" y="49"/>
                  <a:pt x="14" y="49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5" y="50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3"/>
                  <a:pt x="16" y="53"/>
                  <a:pt x="16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49"/>
                </a:cubicBezTo>
                <a:cubicBezTo>
                  <a:pt x="17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8" y="48"/>
                </a:cubicBezTo>
                <a:cubicBezTo>
                  <a:pt x="18" y="48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20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0"/>
                  <a:pt x="22" y="40"/>
                </a:cubicBezTo>
                <a:cubicBezTo>
                  <a:pt x="22" y="40"/>
                  <a:pt x="22" y="40"/>
                  <a:pt x="22" y="40"/>
                </a:cubicBezTo>
                <a:cubicBezTo>
                  <a:pt x="22" y="40"/>
                  <a:pt x="22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8"/>
                  <a:pt x="24" y="38"/>
                  <a:pt x="24" y="37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5" y="32"/>
                </a:cubicBezTo>
                <a:cubicBezTo>
                  <a:pt x="25" y="32"/>
                  <a:pt x="25" y="32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0"/>
                  <a:pt x="23" y="30"/>
                  <a:pt x="23" y="30"/>
                </a:cubicBezTo>
                <a:cubicBezTo>
                  <a:pt x="23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30"/>
                </a:cubicBezTo>
                <a:cubicBezTo>
                  <a:pt x="19" y="30"/>
                  <a:pt x="19" y="30"/>
                  <a:pt x="19" y="30"/>
                </a:cubicBezTo>
                <a:cubicBezTo>
                  <a:pt x="19" y="30"/>
                  <a:pt x="18" y="30"/>
                  <a:pt x="18" y="30"/>
                </a:cubicBezTo>
                <a:cubicBezTo>
                  <a:pt x="18" y="30"/>
                  <a:pt x="18" y="30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7" y="27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3" y="25"/>
                </a:cubicBezTo>
                <a:cubicBezTo>
                  <a:pt x="14" y="25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1" y="24"/>
                  <a:pt x="11" y="24"/>
                </a:cubicBezTo>
                <a:cubicBezTo>
                  <a:pt x="11" y="24"/>
                  <a:pt x="11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7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5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6" y="20"/>
                  <a:pt x="6" y="20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9" y="17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2" y="13"/>
                  <a:pt x="12" y="13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5" y="10"/>
                  <a:pt x="15" y="10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7"/>
                  <a:pt x="17" y="7"/>
                  <a:pt x="17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7" y="4"/>
                  <a:pt x="17" y="4"/>
                </a:cubicBezTo>
                <a:cubicBezTo>
                  <a:pt x="17" y="4"/>
                  <a:pt x="17" y="4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20" y="2"/>
                  <a:pt x="22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2"/>
                  <a:pt x="28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1"/>
                  <a:pt x="30" y="1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3" y="1"/>
                  <a:pt x="37" y="1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1" y="3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3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8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6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8"/>
                  <a:pt x="38" y="8"/>
                  <a:pt x="38" y="8"/>
                </a:cubicBezTo>
                <a:cubicBezTo>
                  <a:pt x="39" y="8"/>
                  <a:pt x="39" y="8"/>
                  <a:pt x="39" y="9"/>
                </a:cubicBezTo>
                <a:cubicBezTo>
                  <a:pt x="39" y="9"/>
                  <a:pt x="39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2" y="9"/>
                  <a:pt x="42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7" y="10"/>
                  <a:pt x="47" y="10"/>
                </a:cubicBezTo>
                <a:cubicBezTo>
                  <a:pt x="47" y="10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7" y="8"/>
                </a:cubicBezTo>
                <a:cubicBezTo>
                  <a:pt x="47" y="8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8" y="9"/>
                </a:cubicBezTo>
                <a:cubicBezTo>
                  <a:pt x="48" y="9"/>
                  <a:pt x="48" y="9"/>
                  <a:pt x="48" y="9"/>
                </a:cubicBezTo>
                <a:cubicBezTo>
                  <a:pt x="48" y="9"/>
                  <a:pt x="48" y="9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3" y="12"/>
                  <a:pt x="43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2"/>
                  <a:pt x="43" y="12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5"/>
                  <a:pt x="37" y="15"/>
                  <a:pt x="37" y="15"/>
                </a:cubicBezTo>
                <a:cubicBezTo>
                  <a:pt x="37" y="15"/>
                  <a:pt x="37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5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21"/>
                  <a:pt x="34" y="21"/>
                  <a:pt x="34" y="21"/>
                </a:cubicBezTo>
                <a:cubicBezTo>
                  <a:pt x="34" y="21"/>
                  <a:pt x="34" y="21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5" y="22"/>
                </a:cubicBezTo>
                <a:cubicBezTo>
                  <a:pt x="35" y="22"/>
                  <a:pt x="35" y="22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6" y="23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6"/>
                  <a:pt x="37" y="26"/>
                </a:cubicBezTo>
                <a:cubicBezTo>
                  <a:pt x="37" y="26"/>
                  <a:pt x="37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6"/>
                  <a:pt x="42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5" y="26"/>
                  <a:pt x="45" y="26"/>
                  <a:pt x="45" y="26"/>
                </a:cubicBezTo>
                <a:cubicBezTo>
                  <a:pt x="45" y="26"/>
                  <a:pt x="45" y="26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7" y="28"/>
                  <a:pt x="47" y="28"/>
                </a:cubicBezTo>
                <a:cubicBezTo>
                  <a:pt x="47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2"/>
                  <a:pt x="47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7" y="35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6" y="41"/>
                  <a:pt x="46" y="41"/>
                  <a:pt x="46" y="41"/>
                </a:cubicBezTo>
                <a:cubicBezTo>
                  <a:pt x="46" y="43"/>
                  <a:pt x="46" y="43"/>
                  <a:pt x="46" y="43"/>
                </a:cubicBezTo>
                <a:cubicBezTo>
                  <a:pt x="47" y="43"/>
                  <a:pt x="47" y="43"/>
                  <a:pt x="47" y="43"/>
                </a:cubicBezTo>
                <a:cubicBezTo>
                  <a:pt x="47" y="43"/>
                  <a:pt x="47" y="43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5"/>
                  <a:pt x="47" y="45"/>
                </a:cubicBezTo>
                <a:cubicBezTo>
                  <a:pt x="47" y="45"/>
                  <a:pt x="47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8" y="46"/>
                  <a:pt x="48" y="46"/>
                </a:cubicBezTo>
                <a:cubicBezTo>
                  <a:pt x="48" y="46"/>
                  <a:pt x="48" y="46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4"/>
                  <a:pt x="50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2" y="44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1" y="42"/>
                  <a:pt x="51" y="42"/>
                </a:cubicBezTo>
                <a:cubicBezTo>
                  <a:pt x="51" y="42"/>
                  <a:pt x="51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3" y="41"/>
                  <a:pt x="53" y="41"/>
                </a:cubicBezTo>
                <a:cubicBezTo>
                  <a:pt x="53" y="41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4" y="39"/>
                  <a:pt x="54" y="39"/>
                </a:cubicBezTo>
                <a:cubicBezTo>
                  <a:pt x="54" y="39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7"/>
                  <a:pt x="54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5"/>
                  <a:pt x="55" y="35"/>
                </a:cubicBezTo>
                <a:cubicBezTo>
                  <a:pt x="55" y="35"/>
                  <a:pt x="55" y="35"/>
                  <a:pt x="55" y="35"/>
                </a:cubicBezTo>
                <a:cubicBezTo>
                  <a:pt x="55" y="35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3"/>
                  <a:pt x="56" y="33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6"/>
                  <a:pt x="56" y="26"/>
                  <a:pt x="56" y="26"/>
                </a:cubicBezTo>
                <a:cubicBezTo>
                  <a:pt x="56" y="26"/>
                  <a:pt x="56" y="26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1" y="16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2" y="15"/>
                  <a:pt x="52" y="15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3" y="17"/>
                  <a:pt x="53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3" y="17"/>
                  <a:pt x="53" y="17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2"/>
                </a:cubicBezTo>
                <a:cubicBezTo>
                  <a:pt x="55" y="22"/>
                  <a:pt x="55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5" y="20"/>
                </a:cubicBezTo>
                <a:cubicBezTo>
                  <a:pt x="55" y="19"/>
                  <a:pt x="55" y="19"/>
                  <a:pt x="55" y="19"/>
                </a:cubicBezTo>
                <a:close/>
                <a:moveTo>
                  <a:pt x="39" y="3"/>
                </a:moveTo>
                <a:cubicBezTo>
                  <a:pt x="39" y="3"/>
                  <a:pt x="39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9" y="3"/>
                  <a:pt x="39" y="3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5"/>
                  <a:pt x="38" y="5"/>
                  <a:pt x="38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lose/>
                <a:moveTo>
                  <a:pt x="37" y="3"/>
                </a:move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8" y="5"/>
                  <a:pt x="38" y="5"/>
                </a:cubicBezTo>
                <a:cubicBezTo>
                  <a:pt x="38" y="5"/>
                  <a:pt x="38" y="5"/>
                  <a:pt x="38" y="5"/>
                </a:cubicBezTo>
                <a:cubicBezTo>
                  <a:pt x="38" y="5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2"/>
                  <a:pt x="38" y="2"/>
                </a:cubicBezTo>
                <a:cubicBezTo>
                  <a:pt x="38" y="2"/>
                  <a:pt x="38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lose/>
                <a:moveTo>
                  <a:pt x="55" y="38"/>
                </a:moveTo>
                <a:cubicBezTo>
                  <a:pt x="56" y="38"/>
                  <a:pt x="56" y="38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40"/>
                  <a:pt x="54" y="40"/>
                  <a:pt x="54" y="40"/>
                </a:cubicBezTo>
                <a:cubicBezTo>
                  <a:pt x="54" y="40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5" y="41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lose/>
              </a:path>
            </a:pathLst>
          </a:custGeom>
          <a:solidFill>
            <a:srgbClr val="05BAC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11" name="Oval 40"/>
          <p:cNvSpPr/>
          <p:nvPr/>
        </p:nvSpPr>
        <p:spPr>
          <a:xfrm>
            <a:off x="5521325" y="3673475"/>
            <a:ext cx="674688" cy="669925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414455"/>
            </a:solidFill>
            <a:prstDash val="solid"/>
            <a:headEnd type="none" w="med" len="med"/>
            <a:tailEnd type="none" w="med" len="med"/>
          </a:ln>
        </p:spPr>
        <p:txBody>
          <a:bodyPr lIns="81887" tIns="40943" rIns="81887" bIns="40943"/>
          <a:lstStyle/>
          <a:p>
            <a:pPr lvl="0" eaLnBrk="1" hangingPunct="1">
              <a:buNone/>
            </a:pPr>
            <a:endParaRPr lang="zh-CN" altLang="zh-CN" dirty="0">
              <a:solidFill>
                <a:srgbClr val="000000"/>
              </a:solidFill>
              <a:latin typeface="Calibri" pitchFamily="34" charset="0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3612" name="Oval 41"/>
          <p:cNvSpPr/>
          <p:nvPr/>
        </p:nvSpPr>
        <p:spPr>
          <a:xfrm>
            <a:off x="7588250" y="3673475"/>
            <a:ext cx="673100" cy="669925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414455"/>
            </a:solidFill>
            <a:prstDash val="solid"/>
            <a:headEnd type="none" w="med" len="med"/>
            <a:tailEnd type="none" w="med" len="med"/>
          </a:ln>
        </p:spPr>
        <p:txBody>
          <a:bodyPr lIns="81887" tIns="40943" rIns="81887" bIns="40943"/>
          <a:lstStyle/>
          <a:p>
            <a:pPr lvl="0" eaLnBrk="1" hangingPunct="1">
              <a:buNone/>
            </a:pPr>
            <a:endParaRPr lang="zh-CN" altLang="zh-CN" dirty="0">
              <a:solidFill>
                <a:srgbClr val="000000"/>
              </a:solidFill>
              <a:latin typeface="Calibri" pitchFamily="34" charset="0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3613" name="Oval 42"/>
          <p:cNvSpPr/>
          <p:nvPr/>
        </p:nvSpPr>
        <p:spPr>
          <a:xfrm>
            <a:off x="9659938" y="3673475"/>
            <a:ext cx="673100" cy="669925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414455"/>
            </a:solidFill>
            <a:prstDash val="solid"/>
            <a:headEnd type="none" w="med" len="med"/>
            <a:tailEnd type="none" w="med" len="med"/>
          </a:ln>
        </p:spPr>
        <p:txBody>
          <a:bodyPr lIns="81887" tIns="40943" rIns="81887" bIns="40943"/>
          <a:lstStyle/>
          <a:p>
            <a:pPr lvl="0" eaLnBrk="1" hangingPunct="1">
              <a:buNone/>
            </a:pPr>
            <a:endParaRPr lang="zh-CN" altLang="zh-CN" dirty="0">
              <a:solidFill>
                <a:srgbClr val="000000"/>
              </a:solidFill>
              <a:latin typeface="Calibri" pitchFamily="34" charset="0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3614" name="Freeform 43"/>
          <p:cNvSpPr>
            <a:spLocks noEditPoints="1"/>
          </p:cNvSpPr>
          <p:nvPr/>
        </p:nvSpPr>
        <p:spPr>
          <a:xfrm>
            <a:off x="7785100" y="3895725"/>
            <a:ext cx="279400" cy="223838"/>
          </a:xfrm>
          <a:custGeom>
            <a:avLst/>
            <a:gdLst>
              <a:gd name="txL" fmla="*/ 0 w 45"/>
              <a:gd name="txT" fmla="*/ 0 h 36"/>
              <a:gd name="txR" fmla="*/ 45 w 45"/>
              <a:gd name="txB" fmla="*/ 36 h 3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5" h="36">
                <a:moveTo>
                  <a:pt x="25" y="23"/>
                </a:moveTo>
                <a:cubicBezTo>
                  <a:pt x="25" y="24"/>
                  <a:pt x="25" y="24"/>
                  <a:pt x="25" y="24"/>
                </a:cubicBezTo>
                <a:cubicBezTo>
                  <a:pt x="25" y="24"/>
                  <a:pt x="25" y="24"/>
                  <a:pt x="24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3"/>
                  <a:pt x="21" y="23"/>
                  <a:pt x="21" y="2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33"/>
                  <a:pt x="3" y="36"/>
                  <a:pt x="7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38" y="36"/>
                  <a:pt x="38" y="36"/>
                  <a:pt x="38" y="36"/>
                </a:cubicBezTo>
                <a:cubicBezTo>
                  <a:pt x="42" y="36"/>
                  <a:pt x="45" y="33"/>
                  <a:pt x="45" y="29"/>
                </a:cubicBezTo>
                <a:cubicBezTo>
                  <a:pt x="45" y="16"/>
                  <a:pt x="45" y="16"/>
                  <a:pt x="45" y="16"/>
                </a:cubicBezTo>
                <a:cubicBezTo>
                  <a:pt x="25" y="23"/>
                  <a:pt x="25" y="23"/>
                  <a:pt x="25" y="23"/>
                </a:cubicBezTo>
                <a:close/>
                <a:moveTo>
                  <a:pt x="23" y="21"/>
                </a:moveTo>
                <a:cubicBezTo>
                  <a:pt x="23" y="21"/>
                  <a:pt x="23" y="21"/>
                  <a:pt x="23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4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4"/>
                  <a:pt x="21" y="23"/>
                  <a:pt x="21" y="23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lose/>
                <a:moveTo>
                  <a:pt x="21" y="21"/>
                </a:moveTo>
                <a:cubicBezTo>
                  <a:pt x="21" y="22"/>
                  <a:pt x="21" y="22"/>
                  <a:pt x="21" y="22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1"/>
                  <a:pt x="4" y="9"/>
                  <a:pt x="7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38" y="9"/>
                  <a:pt x="38" y="9"/>
                  <a:pt x="38" y="9"/>
                </a:cubicBezTo>
                <a:cubicBezTo>
                  <a:pt x="42" y="9"/>
                  <a:pt x="45" y="11"/>
                  <a:pt x="45" y="15"/>
                </a:cubicBezTo>
                <a:cubicBezTo>
                  <a:pt x="25" y="22"/>
                  <a:pt x="25" y="22"/>
                  <a:pt x="25" y="22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0"/>
                  <a:pt x="25" y="20"/>
                  <a:pt x="24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20"/>
                  <a:pt x="21" y="20"/>
                  <a:pt x="21" y="21"/>
                </a:cubicBezTo>
                <a:close/>
                <a:moveTo>
                  <a:pt x="23" y="1"/>
                </a:moveTo>
                <a:cubicBezTo>
                  <a:pt x="23" y="1"/>
                  <a:pt x="23" y="1"/>
                  <a:pt x="23" y="1"/>
                </a:cubicBezTo>
                <a:cubicBezTo>
                  <a:pt x="27" y="1"/>
                  <a:pt x="30" y="4"/>
                  <a:pt x="30" y="8"/>
                </a:cubicBezTo>
                <a:cubicBezTo>
                  <a:pt x="31" y="8"/>
                  <a:pt x="31" y="8"/>
                  <a:pt x="31" y="8"/>
                </a:cubicBezTo>
                <a:cubicBezTo>
                  <a:pt x="31" y="4"/>
                  <a:pt x="27" y="0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8" y="0"/>
                  <a:pt x="14" y="4"/>
                  <a:pt x="14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4"/>
                  <a:pt x="19" y="1"/>
                  <a:pt x="23" y="1"/>
                </a:cubicBezTo>
                <a:close/>
              </a:path>
            </a:pathLst>
          </a:custGeom>
          <a:solidFill>
            <a:srgbClr val="F14124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15" name="Freeform 44"/>
          <p:cNvSpPr>
            <a:spLocks noEditPoints="1"/>
          </p:cNvSpPr>
          <p:nvPr/>
        </p:nvSpPr>
        <p:spPr>
          <a:xfrm>
            <a:off x="5664200" y="3841750"/>
            <a:ext cx="387350" cy="334963"/>
          </a:xfrm>
          <a:custGeom>
            <a:avLst/>
            <a:gdLst>
              <a:gd name="txL" fmla="*/ 0 w 62"/>
              <a:gd name="txT" fmla="*/ 0 h 54"/>
              <a:gd name="txR" fmla="*/ 62 w 62"/>
              <a:gd name="txB" fmla="*/ 54 h 54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62" h="54">
                <a:moveTo>
                  <a:pt x="41" y="36"/>
                </a:moveTo>
                <a:cubicBezTo>
                  <a:pt x="41" y="31"/>
                  <a:pt x="41" y="31"/>
                  <a:pt x="41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28"/>
                  <a:pt x="36" y="25"/>
                  <a:pt x="34" y="23"/>
                </a:cubicBezTo>
                <a:cubicBezTo>
                  <a:pt x="37" y="20"/>
                  <a:pt x="37" y="20"/>
                  <a:pt x="37" y="20"/>
                </a:cubicBezTo>
                <a:cubicBezTo>
                  <a:pt x="33" y="17"/>
                  <a:pt x="33" y="17"/>
                  <a:pt x="33" y="17"/>
                </a:cubicBezTo>
                <a:cubicBezTo>
                  <a:pt x="32" y="18"/>
                  <a:pt x="32" y="18"/>
                  <a:pt x="32" y="18"/>
                </a:cubicBezTo>
                <a:cubicBezTo>
                  <a:pt x="30" y="20"/>
                  <a:pt x="30" y="20"/>
                  <a:pt x="30" y="20"/>
                </a:cubicBezTo>
                <a:cubicBezTo>
                  <a:pt x="28" y="18"/>
                  <a:pt x="26" y="17"/>
                  <a:pt x="23" y="17"/>
                </a:cubicBezTo>
                <a:cubicBezTo>
                  <a:pt x="23" y="13"/>
                  <a:pt x="23" y="13"/>
                  <a:pt x="23" y="13"/>
                </a:cubicBezTo>
                <a:cubicBezTo>
                  <a:pt x="18" y="13"/>
                  <a:pt x="18" y="13"/>
                  <a:pt x="18" y="13"/>
                </a:cubicBezTo>
                <a:cubicBezTo>
                  <a:pt x="18" y="17"/>
                  <a:pt x="18" y="17"/>
                  <a:pt x="18" y="17"/>
                </a:cubicBezTo>
                <a:cubicBezTo>
                  <a:pt x="15" y="17"/>
                  <a:pt x="12" y="18"/>
                  <a:pt x="10" y="20"/>
                </a:cubicBezTo>
                <a:cubicBezTo>
                  <a:pt x="7" y="17"/>
                  <a:pt x="7" y="17"/>
                  <a:pt x="7" y="17"/>
                </a:cubicBezTo>
                <a:cubicBezTo>
                  <a:pt x="4" y="20"/>
                  <a:pt x="4" y="20"/>
                  <a:pt x="4" y="20"/>
                </a:cubicBezTo>
                <a:cubicBezTo>
                  <a:pt x="7" y="23"/>
                  <a:pt x="7" y="23"/>
                  <a:pt x="7" y="23"/>
                </a:cubicBezTo>
                <a:cubicBezTo>
                  <a:pt x="5" y="26"/>
                  <a:pt x="4" y="28"/>
                  <a:pt x="4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6"/>
                  <a:pt x="0" y="36"/>
                  <a:pt x="0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9"/>
                  <a:pt x="5" y="41"/>
                  <a:pt x="7" y="44"/>
                </a:cubicBezTo>
                <a:cubicBezTo>
                  <a:pt x="4" y="46"/>
                  <a:pt x="4" y="46"/>
                  <a:pt x="4" y="46"/>
                </a:cubicBezTo>
                <a:cubicBezTo>
                  <a:pt x="7" y="50"/>
                  <a:pt x="7" y="50"/>
                  <a:pt x="7" y="50"/>
                </a:cubicBezTo>
                <a:cubicBezTo>
                  <a:pt x="10" y="47"/>
                  <a:pt x="10" y="47"/>
                  <a:pt x="10" y="47"/>
                </a:cubicBezTo>
                <a:cubicBezTo>
                  <a:pt x="12" y="49"/>
                  <a:pt x="15" y="50"/>
                  <a:pt x="18" y="50"/>
                </a:cubicBezTo>
                <a:cubicBezTo>
                  <a:pt x="18" y="54"/>
                  <a:pt x="18" y="54"/>
                  <a:pt x="18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0"/>
                  <a:pt x="23" y="50"/>
                  <a:pt x="23" y="50"/>
                </a:cubicBezTo>
                <a:cubicBezTo>
                  <a:pt x="26" y="50"/>
                  <a:pt x="28" y="49"/>
                  <a:pt x="31" y="47"/>
                </a:cubicBezTo>
                <a:cubicBezTo>
                  <a:pt x="32" y="48"/>
                  <a:pt x="32" y="48"/>
                  <a:pt x="32" y="48"/>
                </a:cubicBezTo>
                <a:cubicBezTo>
                  <a:pt x="33" y="50"/>
                  <a:pt x="33" y="50"/>
                  <a:pt x="33" y="50"/>
                </a:cubicBezTo>
                <a:cubicBezTo>
                  <a:pt x="37" y="46"/>
                  <a:pt x="37" y="46"/>
                  <a:pt x="37" y="46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41"/>
                  <a:pt x="37" y="39"/>
                  <a:pt x="37" y="36"/>
                </a:cubicBezTo>
                <a:cubicBezTo>
                  <a:pt x="41" y="36"/>
                  <a:pt x="41" y="36"/>
                  <a:pt x="41" y="36"/>
                </a:cubicBezTo>
                <a:close/>
                <a:moveTo>
                  <a:pt x="32" y="38"/>
                </a:moveTo>
                <a:cubicBezTo>
                  <a:pt x="32" y="38"/>
                  <a:pt x="32" y="38"/>
                  <a:pt x="32" y="38"/>
                </a:cubicBezTo>
                <a:cubicBezTo>
                  <a:pt x="30" y="43"/>
                  <a:pt x="26" y="46"/>
                  <a:pt x="20" y="46"/>
                </a:cubicBezTo>
                <a:cubicBezTo>
                  <a:pt x="14" y="46"/>
                  <a:pt x="8" y="40"/>
                  <a:pt x="8" y="33"/>
                </a:cubicBezTo>
                <a:cubicBezTo>
                  <a:pt x="8" y="27"/>
                  <a:pt x="14" y="21"/>
                  <a:pt x="20" y="21"/>
                </a:cubicBezTo>
                <a:cubicBezTo>
                  <a:pt x="26" y="21"/>
                  <a:pt x="30" y="24"/>
                  <a:pt x="32" y="29"/>
                </a:cubicBezTo>
                <a:cubicBezTo>
                  <a:pt x="32" y="30"/>
                  <a:pt x="33" y="32"/>
                  <a:pt x="33" y="33"/>
                </a:cubicBezTo>
                <a:cubicBezTo>
                  <a:pt x="33" y="35"/>
                  <a:pt x="32" y="37"/>
                  <a:pt x="32" y="38"/>
                </a:cubicBezTo>
                <a:close/>
                <a:moveTo>
                  <a:pt x="58" y="35"/>
                </a:moveTo>
                <a:cubicBezTo>
                  <a:pt x="59" y="36"/>
                  <a:pt x="59" y="37"/>
                  <a:pt x="60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41"/>
                  <a:pt x="62" y="41"/>
                  <a:pt x="62" y="41"/>
                </a:cubicBezTo>
                <a:cubicBezTo>
                  <a:pt x="60" y="41"/>
                  <a:pt x="60" y="41"/>
                  <a:pt x="60" y="41"/>
                </a:cubicBezTo>
                <a:cubicBezTo>
                  <a:pt x="59" y="42"/>
                  <a:pt x="59" y="44"/>
                  <a:pt x="58" y="45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8"/>
                  <a:pt x="58" y="48"/>
                  <a:pt x="58" y="48"/>
                </a:cubicBezTo>
                <a:cubicBezTo>
                  <a:pt x="56" y="47"/>
                  <a:pt x="56" y="47"/>
                  <a:pt x="56" y="47"/>
                </a:cubicBezTo>
                <a:cubicBezTo>
                  <a:pt x="55" y="47"/>
                  <a:pt x="54" y="48"/>
                  <a:pt x="52" y="48"/>
                </a:cubicBezTo>
                <a:cubicBezTo>
                  <a:pt x="52" y="50"/>
                  <a:pt x="52" y="50"/>
                  <a:pt x="52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48"/>
                  <a:pt x="50" y="48"/>
                  <a:pt x="50" y="48"/>
                </a:cubicBezTo>
                <a:cubicBezTo>
                  <a:pt x="49" y="48"/>
                  <a:pt x="47" y="47"/>
                  <a:pt x="46" y="47"/>
                </a:cubicBezTo>
                <a:cubicBezTo>
                  <a:pt x="45" y="48"/>
                  <a:pt x="45" y="48"/>
                  <a:pt x="45" y="48"/>
                </a:cubicBezTo>
                <a:cubicBezTo>
                  <a:pt x="43" y="46"/>
                  <a:pt x="43" y="46"/>
                  <a:pt x="43" y="46"/>
                </a:cubicBezTo>
                <a:cubicBezTo>
                  <a:pt x="44" y="45"/>
                  <a:pt x="44" y="45"/>
                  <a:pt x="44" y="45"/>
                </a:cubicBezTo>
                <a:cubicBezTo>
                  <a:pt x="43" y="44"/>
                  <a:pt x="43" y="42"/>
                  <a:pt x="43" y="41"/>
                </a:cubicBezTo>
                <a:cubicBezTo>
                  <a:pt x="41" y="41"/>
                  <a:pt x="41" y="41"/>
                  <a:pt x="41" y="41"/>
                </a:cubicBezTo>
                <a:cubicBezTo>
                  <a:pt x="41" y="39"/>
                  <a:pt x="41" y="39"/>
                  <a:pt x="41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3" y="37"/>
                  <a:pt x="43" y="36"/>
                  <a:pt x="44" y="35"/>
                </a:cubicBezTo>
                <a:cubicBezTo>
                  <a:pt x="43" y="33"/>
                  <a:pt x="43" y="33"/>
                  <a:pt x="43" y="33"/>
                </a:cubicBezTo>
                <a:cubicBezTo>
                  <a:pt x="45" y="32"/>
                  <a:pt x="45" y="32"/>
                  <a:pt x="45" y="32"/>
                </a:cubicBezTo>
                <a:cubicBezTo>
                  <a:pt x="46" y="33"/>
                  <a:pt x="46" y="33"/>
                  <a:pt x="46" y="33"/>
                </a:cubicBezTo>
                <a:cubicBezTo>
                  <a:pt x="47" y="32"/>
                  <a:pt x="48" y="32"/>
                  <a:pt x="50" y="31"/>
                </a:cubicBezTo>
                <a:cubicBezTo>
                  <a:pt x="50" y="29"/>
                  <a:pt x="50" y="29"/>
                  <a:pt x="50" y="29"/>
                </a:cubicBezTo>
                <a:cubicBezTo>
                  <a:pt x="52" y="29"/>
                  <a:pt x="52" y="29"/>
                  <a:pt x="52" y="29"/>
                </a:cubicBezTo>
                <a:cubicBezTo>
                  <a:pt x="52" y="31"/>
                  <a:pt x="52" y="31"/>
                  <a:pt x="52" y="31"/>
                </a:cubicBezTo>
                <a:cubicBezTo>
                  <a:pt x="54" y="32"/>
                  <a:pt x="55" y="32"/>
                  <a:pt x="56" y="33"/>
                </a:cubicBezTo>
                <a:cubicBezTo>
                  <a:pt x="58" y="31"/>
                  <a:pt x="58" y="31"/>
                  <a:pt x="58" y="31"/>
                </a:cubicBezTo>
                <a:cubicBezTo>
                  <a:pt x="59" y="33"/>
                  <a:pt x="59" y="33"/>
                  <a:pt x="59" y="33"/>
                </a:cubicBezTo>
                <a:cubicBezTo>
                  <a:pt x="58" y="35"/>
                  <a:pt x="58" y="35"/>
                  <a:pt x="58" y="35"/>
                </a:cubicBezTo>
                <a:close/>
                <a:moveTo>
                  <a:pt x="51" y="46"/>
                </a:moveTo>
                <a:cubicBezTo>
                  <a:pt x="55" y="46"/>
                  <a:pt x="57" y="43"/>
                  <a:pt x="57" y="40"/>
                </a:cubicBezTo>
                <a:cubicBezTo>
                  <a:pt x="57" y="36"/>
                  <a:pt x="55" y="34"/>
                  <a:pt x="51" y="34"/>
                </a:cubicBezTo>
                <a:cubicBezTo>
                  <a:pt x="48" y="34"/>
                  <a:pt x="45" y="36"/>
                  <a:pt x="45" y="40"/>
                </a:cubicBezTo>
                <a:cubicBezTo>
                  <a:pt x="45" y="43"/>
                  <a:pt x="48" y="46"/>
                  <a:pt x="51" y="46"/>
                </a:cubicBezTo>
                <a:cubicBezTo>
                  <a:pt x="51" y="46"/>
                  <a:pt x="51" y="46"/>
                  <a:pt x="51" y="46"/>
                </a:cubicBezTo>
                <a:close/>
                <a:moveTo>
                  <a:pt x="59" y="12"/>
                </a:moveTo>
                <a:cubicBezTo>
                  <a:pt x="62" y="12"/>
                  <a:pt x="62" y="12"/>
                  <a:pt x="62" y="12"/>
                </a:cubicBezTo>
                <a:cubicBezTo>
                  <a:pt x="62" y="15"/>
                  <a:pt x="62" y="15"/>
                  <a:pt x="62" y="15"/>
                </a:cubicBezTo>
                <a:cubicBezTo>
                  <a:pt x="59" y="15"/>
                  <a:pt x="59" y="15"/>
                  <a:pt x="59" y="15"/>
                </a:cubicBezTo>
                <a:cubicBezTo>
                  <a:pt x="59" y="17"/>
                  <a:pt x="58" y="19"/>
                  <a:pt x="57" y="20"/>
                </a:cubicBezTo>
                <a:cubicBezTo>
                  <a:pt x="59" y="22"/>
                  <a:pt x="59" y="22"/>
                  <a:pt x="59" y="22"/>
                </a:cubicBezTo>
                <a:cubicBezTo>
                  <a:pt x="56" y="25"/>
                  <a:pt x="56" y="25"/>
                  <a:pt x="56" y="25"/>
                </a:cubicBezTo>
                <a:cubicBezTo>
                  <a:pt x="55" y="23"/>
                  <a:pt x="55" y="23"/>
                  <a:pt x="55" y="23"/>
                </a:cubicBezTo>
                <a:cubicBezTo>
                  <a:pt x="53" y="24"/>
                  <a:pt x="51" y="25"/>
                  <a:pt x="50" y="25"/>
                </a:cubicBezTo>
                <a:cubicBezTo>
                  <a:pt x="50" y="28"/>
                  <a:pt x="50" y="28"/>
                  <a:pt x="50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5"/>
                  <a:pt x="46" y="25"/>
                  <a:pt x="46" y="25"/>
                </a:cubicBezTo>
                <a:cubicBezTo>
                  <a:pt x="44" y="25"/>
                  <a:pt x="43" y="24"/>
                  <a:pt x="41" y="23"/>
                </a:cubicBezTo>
                <a:cubicBezTo>
                  <a:pt x="39" y="25"/>
                  <a:pt x="39" y="25"/>
                  <a:pt x="39" y="25"/>
                </a:cubicBezTo>
                <a:cubicBezTo>
                  <a:pt x="37" y="22"/>
                  <a:pt x="37" y="22"/>
                  <a:pt x="37" y="22"/>
                </a:cubicBezTo>
                <a:cubicBezTo>
                  <a:pt x="39" y="20"/>
                  <a:pt x="39" y="20"/>
                  <a:pt x="39" y="20"/>
                </a:cubicBezTo>
                <a:cubicBezTo>
                  <a:pt x="38" y="19"/>
                  <a:pt x="37" y="17"/>
                  <a:pt x="37" y="15"/>
                </a:cubicBezTo>
                <a:cubicBezTo>
                  <a:pt x="34" y="15"/>
                  <a:pt x="34" y="15"/>
                  <a:pt x="34" y="15"/>
                </a:cubicBezTo>
                <a:cubicBezTo>
                  <a:pt x="34" y="12"/>
                  <a:pt x="34" y="12"/>
                  <a:pt x="34" y="12"/>
                </a:cubicBezTo>
                <a:cubicBezTo>
                  <a:pt x="37" y="12"/>
                  <a:pt x="37" y="12"/>
                  <a:pt x="37" y="12"/>
                </a:cubicBezTo>
                <a:cubicBezTo>
                  <a:pt x="37" y="10"/>
                  <a:pt x="38" y="9"/>
                  <a:pt x="39" y="7"/>
                </a:cubicBezTo>
                <a:cubicBezTo>
                  <a:pt x="37" y="5"/>
                  <a:pt x="37" y="5"/>
                  <a:pt x="37" y="5"/>
                </a:cubicBezTo>
                <a:cubicBezTo>
                  <a:pt x="39" y="3"/>
                  <a:pt x="39" y="3"/>
                  <a:pt x="39" y="3"/>
                </a:cubicBezTo>
                <a:cubicBezTo>
                  <a:pt x="41" y="5"/>
                  <a:pt x="41" y="5"/>
                  <a:pt x="41" y="5"/>
                </a:cubicBezTo>
                <a:cubicBezTo>
                  <a:pt x="43" y="4"/>
                  <a:pt x="44" y="3"/>
                  <a:pt x="46" y="3"/>
                </a:cubicBezTo>
                <a:cubicBezTo>
                  <a:pt x="46" y="0"/>
                  <a:pt x="46" y="0"/>
                  <a:pt x="46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3"/>
                  <a:pt x="49" y="3"/>
                  <a:pt x="49" y="3"/>
                </a:cubicBezTo>
                <a:cubicBezTo>
                  <a:pt x="51" y="3"/>
                  <a:pt x="53" y="4"/>
                  <a:pt x="54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9" y="5"/>
                  <a:pt x="59" y="5"/>
                  <a:pt x="59" y="5"/>
                </a:cubicBezTo>
                <a:cubicBezTo>
                  <a:pt x="57" y="7"/>
                  <a:pt x="57" y="7"/>
                  <a:pt x="57" y="7"/>
                </a:cubicBezTo>
                <a:cubicBezTo>
                  <a:pt x="58" y="8"/>
                  <a:pt x="59" y="10"/>
                  <a:pt x="59" y="12"/>
                </a:cubicBezTo>
                <a:close/>
                <a:moveTo>
                  <a:pt x="48" y="22"/>
                </a:moveTo>
                <a:cubicBezTo>
                  <a:pt x="48" y="22"/>
                  <a:pt x="48" y="22"/>
                  <a:pt x="48" y="22"/>
                </a:cubicBezTo>
                <a:cubicBezTo>
                  <a:pt x="43" y="22"/>
                  <a:pt x="40" y="18"/>
                  <a:pt x="40" y="14"/>
                </a:cubicBezTo>
                <a:cubicBezTo>
                  <a:pt x="40" y="9"/>
                  <a:pt x="43" y="6"/>
                  <a:pt x="48" y="6"/>
                </a:cubicBezTo>
                <a:cubicBezTo>
                  <a:pt x="52" y="6"/>
                  <a:pt x="56" y="9"/>
                  <a:pt x="56" y="14"/>
                </a:cubicBezTo>
                <a:cubicBezTo>
                  <a:pt x="56" y="18"/>
                  <a:pt x="52" y="22"/>
                  <a:pt x="48" y="22"/>
                </a:cubicBezTo>
                <a:close/>
              </a:path>
            </a:pathLst>
          </a:custGeom>
          <a:solidFill>
            <a:srgbClr val="FCB81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16" name="Freeform 45"/>
          <p:cNvSpPr>
            <a:spLocks noEditPoints="1"/>
          </p:cNvSpPr>
          <p:nvPr/>
        </p:nvSpPr>
        <p:spPr>
          <a:xfrm>
            <a:off x="9837738" y="3848100"/>
            <a:ext cx="285750" cy="315913"/>
          </a:xfrm>
          <a:custGeom>
            <a:avLst/>
            <a:gdLst>
              <a:gd name="txL" fmla="*/ 0 w 46"/>
              <a:gd name="txT" fmla="*/ 0 h 51"/>
              <a:gd name="txR" fmla="*/ 46 w 46"/>
              <a:gd name="txB" fmla="*/ 51 h 5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6" h="51">
                <a:moveTo>
                  <a:pt x="40" y="28"/>
                </a:moveTo>
                <a:cubicBezTo>
                  <a:pt x="40" y="33"/>
                  <a:pt x="38" y="38"/>
                  <a:pt x="35" y="41"/>
                </a:cubicBezTo>
                <a:cubicBezTo>
                  <a:pt x="34" y="38"/>
                  <a:pt x="34" y="35"/>
                  <a:pt x="34" y="34"/>
                </a:cubicBezTo>
                <a:cubicBezTo>
                  <a:pt x="33" y="31"/>
                  <a:pt x="30" y="30"/>
                  <a:pt x="29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7" y="30"/>
                  <a:pt x="27" y="30"/>
                  <a:pt x="27" y="30"/>
                </a:cubicBezTo>
                <a:cubicBezTo>
                  <a:pt x="25" y="35"/>
                  <a:pt x="25" y="35"/>
                  <a:pt x="25" y="35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2"/>
                  <a:pt x="24" y="31"/>
                  <a:pt x="24" y="31"/>
                </a:cubicBezTo>
                <a:cubicBezTo>
                  <a:pt x="24" y="31"/>
                  <a:pt x="23" y="30"/>
                  <a:pt x="23" y="30"/>
                </a:cubicBezTo>
                <a:cubicBezTo>
                  <a:pt x="22" y="30"/>
                  <a:pt x="22" y="31"/>
                  <a:pt x="22" y="31"/>
                </a:cubicBezTo>
                <a:cubicBezTo>
                  <a:pt x="22" y="31"/>
                  <a:pt x="22" y="32"/>
                  <a:pt x="22" y="32"/>
                </a:cubicBezTo>
                <a:cubicBezTo>
                  <a:pt x="21" y="38"/>
                  <a:pt x="21" y="38"/>
                  <a:pt x="21" y="38"/>
                </a:cubicBezTo>
                <a:cubicBezTo>
                  <a:pt x="20" y="35"/>
                  <a:pt x="20" y="35"/>
                  <a:pt x="20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3" y="31"/>
                  <a:pt x="11" y="31"/>
                  <a:pt x="11" y="34"/>
                </a:cubicBezTo>
                <a:cubicBezTo>
                  <a:pt x="10" y="35"/>
                  <a:pt x="10" y="37"/>
                  <a:pt x="10" y="41"/>
                </a:cubicBezTo>
                <a:cubicBezTo>
                  <a:pt x="7" y="37"/>
                  <a:pt x="5" y="33"/>
                  <a:pt x="5" y="28"/>
                </a:cubicBezTo>
                <a:cubicBezTo>
                  <a:pt x="5" y="19"/>
                  <a:pt x="13" y="11"/>
                  <a:pt x="23" y="11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15"/>
                  <a:pt x="24" y="15"/>
                  <a:pt x="25" y="15"/>
                </a:cubicBezTo>
                <a:cubicBezTo>
                  <a:pt x="28" y="13"/>
                  <a:pt x="28" y="13"/>
                  <a:pt x="28" y="13"/>
                </a:cubicBezTo>
                <a:cubicBezTo>
                  <a:pt x="29" y="12"/>
                  <a:pt x="30" y="11"/>
                  <a:pt x="32" y="11"/>
                </a:cubicBezTo>
                <a:cubicBezTo>
                  <a:pt x="34" y="9"/>
                  <a:pt x="34" y="9"/>
                  <a:pt x="34" y="9"/>
                </a:cubicBezTo>
                <a:cubicBezTo>
                  <a:pt x="36" y="8"/>
                  <a:pt x="36" y="7"/>
                  <a:pt x="34" y="7"/>
                </a:cubicBezTo>
                <a:cubicBezTo>
                  <a:pt x="32" y="5"/>
                  <a:pt x="32" y="5"/>
                  <a:pt x="32" y="5"/>
                </a:cubicBezTo>
                <a:cubicBezTo>
                  <a:pt x="30" y="4"/>
                  <a:pt x="29" y="3"/>
                  <a:pt x="28" y="3"/>
                </a:cubicBezTo>
                <a:cubicBezTo>
                  <a:pt x="25" y="1"/>
                  <a:pt x="25" y="1"/>
                  <a:pt x="25" y="1"/>
                </a:cubicBezTo>
                <a:cubicBezTo>
                  <a:pt x="24" y="0"/>
                  <a:pt x="23" y="1"/>
                  <a:pt x="23" y="2"/>
                </a:cubicBezTo>
                <a:cubicBezTo>
                  <a:pt x="23" y="5"/>
                  <a:pt x="23" y="5"/>
                  <a:pt x="23" y="5"/>
                </a:cubicBezTo>
                <a:cubicBezTo>
                  <a:pt x="10" y="5"/>
                  <a:pt x="0" y="16"/>
                  <a:pt x="0" y="28"/>
                </a:cubicBezTo>
                <a:cubicBezTo>
                  <a:pt x="0" y="41"/>
                  <a:pt x="10" y="51"/>
                  <a:pt x="23" y="51"/>
                </a:cubicBezTo>
                <a:cubicBezTo>
                  <a:pt x="35" y="51"/>
                  <a:pt x="46" y="41"/>
                  <a:pt x="46" y="28"/>
                </a:cubicBezTo>
                <a:cubicBezTo>
                  <a:pt x="40" y="28"/>
                  <a:pt x="40" y="28"/>
                  <a:pt x="40" y="28"/>
                </a:cubicBezTo>
                <a:close/>
                <a:moveTo>
                  <a:pt x="23" y="19"/>
                </a:moveTo>
                <a:cubicBezTo>
                  <a:pt x="26" y="19"/>
                  <a:pt x="28" y="21"/>
                  <a:pt x="28" y="24"/>
                </a:cubicBezTo>
                <a:cubicBezTo>
                  <a:pt x="28" y="27"/>
                  <a:pt x="26" y="29"/>
                  <a:pt x="23" y="29"/>
                </a:cubicBezTo>
                <a:cubicBezTo>
                  <a:pt x="20" y="29"/>
                  <a:pt x="17" y="27"/>
                  <a:pt x="17" y="24"/>
                </a:cubicBezTo>
                <a:cubicBezTo>
                  <a:pt x="17" y="21"/>
                  <a:pt x="20" y="19"/>
                  <a:pt x="23" y="19"/>
                </a:cubicBezTo>
                <a:close/>
                <a:moveTo>
                  <a:pt x="30" y="37"/>
                </a:moveTo>
                <a:cubicBezTo>
                  <a:pt x="30" y="37"/>
                  <a:pt x="30" y="37"/>
                  <a:pt x="30" y="37"/>
                </a:cubicBezTo>
                <a:cubicBezTo>
                  <a:pt x="30" y="37"/>
                  <a:pt x="30" y="37"/>
                  <a:pt x="30" y="37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29" y="37"/>
                  <a:pt x="29" y="37"/>
                  <a:pt x="29" y="37"/>
                </a:cubicBezTo>
                <a:cubicBezTo>
                  <a:pt x="30" y="37"/>
                  <a:pt x="30" y="37"/>
                  <a:pt x="30" y="37"/>
                </a:cubicBezTo>
                <a:close/>
                <a:moveTo>
                  <a:pt x="15" y="37"/>
                </a:moveTo>
                <a:cubicBezTo>
                  <a:pt x="15" y="37"/>
                  <a:pt x="15" y="37"/>
                  <a:pt x="15" y="3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4"/>
                  <a:pt x="14" y="44"/>
                  <a:pt x="14" y="44"/>
                </a:cubicBezTo>
                <a:cubicBezTo>
                  <a:pt x="14" y="37"/>
                  <a:pt x="14" y="37"/>
                  <a:pt x="14" y="37"/>
                </a:cubicBezTo>
                <a:cubicBezTo>
                  <a:pt x="14" y="37"/>
                  <a:pt x="14" y="37"/>
                  <a:pt x="15" y="37"/>
                </a:cubicBezTo>
                <a:close/>
              </a:path>
            </a:pathLst>
          </a:custGeom>
          <a:solidFill>
            <a:srgbClr val="21AB8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17" name="TextBox 96"/>
          <p:cNvSpPr/>
          <p:nvPr/>
        </p:nvSpPr>
        <p:spPr>
          <a:xfrm>
            <a:off x="2855913" y="4781550"/>
            <a:ext cx="1884362" cy="13620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您的内容打在这里，或者通过复制您的文本后。您的内容打在这里，或者通过复制您的文本后。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618" name="TextBox 97"/>
          <p:cNvSpPr/>
          <p:nvPr/>
        </p:nvSpPr>
        <p:spPr>
          <a:xfrm>
            <a:off x="3192463" y="4438650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619" name="TextBox 98"/>
          <p:cNvSpPr/>
          <p:nvPr/>
        </p:nvSpPr>
        <p:spPr>
          <a:xfrm>
            <a:off x="4935538" y="4781550"/>
            <a:ext cx="1884362" cy="13747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您的内容打在这里，或者通过复制您的文本后。您的内容打在这里，或者通过复制您的文本后。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620" name="TextBox 99"/>
          <p:cNvSpPr/>
          <p:nvPr/>
        </p:nvSpPr>
        <p:spPr>
          <a:xfrm>
            <a:off x="5272088" y="4473575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621" name="TextBox 100"/>
          <p:cNvSpPr/>
          <p:nvPr/>
        </p:nvSpPr>
        <p:spPr>
          <a:xfrm>
            <a:off x="7015163" y="4781550"/>
            <a:ext cx="1884362" cy="13747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您的内容打在这里，或者通过复制您的文本后。您的内容打在这里，或者通过复制您的文本后。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622" name="TextBox 101"/>
          <p:cNvSpPr/>
          <p:nvPr/>
        </p:nvSpPr>
        <p:spPr>
          <a:xfrm>
            <a:off x="7351713" y="4473575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623" name="TextBox 102"/>
          <p:cNvSpPr/>
          <p:nvPr/>
        </p:nvSpPr>
        <p:spPr>
          <a:xfrm>
            <a:off x="9063038" y="4781550"/>
            <a:ext cx="1884362" cy="13747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81887" tIns="40943" rIns="81887" bIns="40943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您的内容打在这里，或者通过复制您的文本后。您的内容打在这里，或者通过复制您的文本后。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624" name="TextBox 103"/>
          <p:cNvSpPr/>
          <p:nvPr/>
        </p:nvSpPr>
        <p:spPr>
          <a:xfrm>
            <a:off x="9399588" y="4473575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625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案例分析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23626" name="组合 50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48199" name="直接连接符 51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0" name="直接连接符 52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2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23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500"/>
                                        <p:tgtEl>
                                          <p:spTgt spid="23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0" dur="500"/>
                                        <p:tgtEl>
                                          <p:spTgt spid="23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6" dur="1000"/>
                                        <p:tgtEl>
                                          <p:spTgt spid="23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1" dur="1000"/>
                                        <p:tgtEl>
                                          <p:spTgt spid="23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36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39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42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45" dur="5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49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52" dur="5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55" dur="5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58" dur="5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2" dur="500"/>
                                        <p:tgtEl>
                                          <p:spTgt spid="23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7" dur="500"/>
                                        <p:tgtEl>
                                          <p:spTgt spid="236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3" dur="1000"/>
                                        <p:tgtEl>
                                          <p:spTgt spid="23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8" dur="1000"/>
                                        <p:tgtEl>
                                          <p:spTgt spid="23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83" dur="5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86" dur="500"/>
                                        <p:tgtEl>
                                          <p:spTgt spid="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89" dur="500"/>
                                        <p:tgtEl>
                                          <p:spTgt spid="2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92" dur="500"/>
                                        <p:tgtEl>
                                          <p:spTgt spid="2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96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99" dur="5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02" dur="500"/>
                                        <p:tgtEl>
                                          <p:spTgt spid="2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05" dur="500"/>
                                        <p:tgtEl>
                                          <p:spTgt spid="2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9" dur="500"/>
                                        <p:tgtEl>
                                          <p:spTgt spid="236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4" dur="500"/>
                                        <p:tgtEl>
                                          <p:spTgt spid="23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3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20" dur="1000"/>
                                        <p:tgtEl>
                                          <p:spTgt spid="23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3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25" dur="1000"/>
                                        <p:tgtEl>
                                          <p:spTgt spid="23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3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30" dur="500"/>
                                        <p:tgtEl>
                                          <p:spTgt spid="23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33" dur="500"/>
                                        <p:tgtEl>
                                          <p:spTgt spid="2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36" dur="500"/>
                                        <p:tgtEl>
                                          <p:spTgt spid="23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39" dur="500"/>
                                        <p:tgtEl>
                                          <p:spTgt spid="2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43" dur="500"/>
                                        <p:tgtEl>
                                          <p:spTgt spid="23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46" dur="500"/>
                                        <p:tgtEl>
                                          <p:spTgt spid="2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49" dur="500"/>
                                        <p:tgtEl>
                                          <p:spTgt spid="23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52" dur="500"/>
                                        <p:tgtEl>
                                          <p:spTgt spid="23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6" dur="500"/>
                                        <p:tgtEl>
                                          <p:spTgt spid="23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3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3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1" dur="500"/>
                                        <p:tgtEl>
                                          <p:spTgt spid="23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7" dur="1000"/>
                                        <p:tgtEl>
                                          <p:spTgt spid="236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3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3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72" dur="1000"/>
                                        <p:tgtEl>
                                          <p:spTgt spid="236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3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3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77" dur="500"/>
                                        <p:tgtEl>
                                          <p:spTgt spid="23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80" dur="500"/>
                                        <p:tgtEl>
                                          <p:spTgt spid="2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83" dur="500"/>
                                        <p:tgtEl>
                                          <p:spTgt spid="2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86" dur="500"/>
                                        <p:tgtEl>
                                          <p:spTgt spid="2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90" dur="500"/>
                                        <p:tgtEl>
                                          <p:spTgt spid="2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93" dur="500"/>
                                        <p:tgtEl>
                                          <p:spTgt spid="2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96" dur="500"/>
                                        <p:tgtEl>
                                          <p:spTgt spid="2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99" dur="500"/>
                                        <p:tgtEl>
                                          <p:spTgt spid="2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09" grpId="0" bldLvl="0" animBg="1"/>
      <p:bldP spid="23611" grpId="0" bldLvl="0" animBg="1"/>
      <p:bldP spid="23612" grpId="0" bldLvl="0" animBg="1"/>
      <p:bldP spid="23613" grpId="0" bldLvl="0" animBg="1"/>
      <p:bldP spid="23617" grpId="0" bldLvl="0"/>
      <p:bldP spid="23618" grpId="0" bldLvl="0"/>
      <p:bldP spid="23619" grpId="0" bldLvl="0"/>
      <p:bldP spid="23620" grpId="0" bldLvl="0"/>
      <p:bldP spid="23621" grpId="0" bldLvl="0"/>
      <p:bldP spid="23622" grpId="0" bldLvl="0"/>
      <p:bldP spid="23623" grpId="0" bldLvl="0"/>
      <p:bldP spid="23624" grpId="0" bldLvl="0"/>
      <p:bldP spid="23625" grpId="0" bldLvl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矩形 3"/>
          <p:cNvSpPr/>
          <p:nvPr/>
        </p:nvSpPr>
        <p:spPr>
          <a:xfrm>
            <a:off x="0" y="0"/>
            <a:ext cx="6115050" cy="68580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79" name="文本框 31"/>
          <p:cNvSpPr/>
          <p:nvPr/>
        </p:nvSpPr>
        <p:spPr>
          <a:xfrm>
            <a:off x="6627813" y="4205288"/>
            <a:ext cx="5032375" cy="9223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54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研究成果与应用</a:t>
            </a:r>
          </a:p>
        </p:txBody>
      </p:sp>
      <p:sp>
        <p:nvSpPr>
          <p:cNvPr id="24580" name="文本框 32"/>
          <p:cNvSpPr/>
          <p:nvPr/>
        </p:nvSpPr>
        <p:spPr>
          <a:xfrm>
            <a:off x="8334375" y="3686175"/>
            <a:ext cx="1620838" cy="5222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8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</a:rPr>
              <a:t>第四部分</a:t>
            </a:r>
          </a:p>
        </p:txBody>
      </p:sp>
      <p:grpSp>
        <p:nvGrpSpPr>
          <p:cNvPr id="24581" name="组合 35"/>
          <p:cNvGrpSpPr/>
          <p:nvPr/>
        </p:nvGrpSpPr>
        <p:grpSpPr>
          <a:xfrm>
            <a:off x="8124825" y="1433513"/>
            <a:ext cx="2038350" cy="2036762"/>
            <a:chOff x="0" y="0"/>
            <a:chExt cx="2036802" cy="2036802"/>
          </a:xfrm>
        </p:grpSpPr>
        <p:sp>
          <p:nvSpPr>
            <p:cNvPr id="49182" name="椭圆 38"/>
            <p:cNvSpPr/>
            <p:nvPr/>
          </p:nvSpPr>
          <p:spPr>
            <a:xfrm>
              <a:off x="0" y="0"/>
              <a:ext cx="2036802" cy="2036802"/>
            </a:xfrm>
            <a:prstGeom prst="ellipse">
              <a:avLst/>
            </a:prstGeom>
            <a:solidFill>
              <a:srgbClr val="152F47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49183" name="Freeform 9"/>
            <p:cNvSpPr>
              <a:spLocks noEditPoints="1"/>
            </p:cNvSpPr>
            <p:nvPr/>
          </p:nvSpPr>
          <p:spPr>
            <a:xfrm rot="-2130515">
              <a:off x="452310" y="384234"/>
              <a:ext cx="1162163" cy="1238355"/>
            </a:xfrm>
            <a:custGeom>
              <a:avLst/>
              <a:gdLst>
                <a:gd name="txL" fmla="*/ 0 w 243"/>
                <a:gd name="txT" fmla="*/ 0 h 269"/>
                <a:gd name="txR" fmla="*/ 243 w 243"/>
                <a:gd name="txB" fmla="*/ 269 h 269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43" h="269">
                  <a:moveTo>
                    <a:pt x="154" y="234"/>
                  </a:moveTo>
                  <a:cubicBezTo>
                    <a:pt x="154" y="237"/>
                    <a:pt x="151" y="240"/>
                    <a:pt x="147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2" y="240"/>
                    <a:pt x="90" y="237"/>
                    <a:pt x="90" y="234"/>
                  </a:cubicBezTo>
                  <a:cubicBezTo>
                    <a:pt x="90" y="230"/>
                    <a:pt x="92" y="227"/>
                    <a:pt x="96" y="227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51" y="227"/>
                    <a:pt x="154" y="230"/>
                    <a:pt x="154" y="234"/>
                  </a:cubicBezTo>
                  <a:close/>
                  <a:moveTo>
                    <a:pt x="147" y="243"/>
                  </a:moveTo>
                  <a:cubicBezTo>
                    <a:pt x="96" y="243"/>
                    <a:pt x="96" y="243"/>
                    <a:pt x="96" y="243"/>
                  </a:cubicBezTo>
                  <a:cubicBezTo>
                    <a:pt x="92" y="243"/>
                    <a:pt x="89" y="247"/>
                    <a:pt x="90" y="252"/>
                  </a:cubicBezTo>
                  <a:cubicBezTo>
                    <a:pt x="91" y="254"/>
                    <a:pt x="93" y="256"/>
                    <a:pt x="96" y="256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0" y="256"/>
                    <a:pt x="103" y="258"/>
                    <a:pt x="105" y="261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6"/>
                    <a:pt x="112" y="269"/>
                    <a:pt x="117" y="269"/>
                  </a:cubicBezTo>
                  <a:cubicBezTo>
                    <a:pt x="126" y="269"/>
                    <a:pt x="126" y="269"/>
                    <a:pt x="126" y="269"/>
                  </a:cubicBezTo>
                  <a:cubicBezTo>
                    <a:pt x="131" y="269"/>
                    <a:pt x="136" y="266"/>
                    <a:pt x="138" y="262"/>
                  </a:cubicBezTo>
                  <a:cubicBezTo>
                    <a:pt x="138" y="261"/>
                    <a:pt x="138" y="261"/>
                    <a:pt x="138" y="261"/>
                  </a:cubicBezTo>
                  <a:cubicBezTo>
                    <a:pt x="140" y="258"/>
                    <a:pt x="143" y="256"/>
                    <a:pt x="147" y="25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50" y="256"/>
                    <a:pt x="152" y="254"/>
                    <a:pt x="153" y="252"/>
                  </a:cubicBezTo>
                  <a:cubicBezTo>
                    <a:pt x="155" y="247"/>
                    <a:pt x="151" y="243"/>
                    <a:pt x="147" y="243"/>
                  </a:cubicBezTo>
                  <a:close/>
                  <a:moveTo>
                    <a:pt x="122" y="38"/>
                  </a:moveTo>
                  <a:cubicBezTo>
                    <a:pt x="125" y="38"/>
                    <a:pt x="128" y="36"/>
                    <a:pt x="128" y="3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3"/>
                    <a:pt x="125" y="0"/>
                    <a:pt x="122" y="0"/>
                  </a:cubicBezTo>
                  <a:cubicBezTo>
                    <a:pt x="118" y="0"/>
                    <a:pt x="115" y="3"/>
                    <a:pt x="115" y="6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6"/>
                    <a:pt x="118" y="38"/>
                    <a:pt x="122" y="38"/>
                  </a:cubicBezTo>
                  <a:close/>
                  <a:moveTo>
                    <a:pt x="54" y="63"/>
                  </a:moveTo>
                  <a:cubicBezTo>
                    <a:pt x="55" y="64"/>
                    <a:pt x="57" y="65"/>
                    <a:pt x="58" y="65"/>
                  </a:cubicBezTo>
                  <a:cubicBezTo>
                    <a:pt x="60" y="65"/>
                    <a:pt x="62" y="64"/>
                    <a:pt x="63" y="63"/>
                  </a:cubicBezTo>
                  <a:cubicBezTo>
                    <a:pt x="65" y="60"/>
                    <a:pt x="65" y="56"/>
                    <a:pt x="63" y="54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33"/>
                    <a:pt x="38" y="33"/>
                    <a:pt x="36" y="36"/>
                  </a:cubicBezTo>
                  <a:cubicBezTo>
                    <a:pt x="33" y="38"/>
                    <a:pt x="33" y="42"/>
                    <a:pt x="36" y="45"/>
                  </a:cubicBezTo>
                  <a:lnTo>
                    <a:pt x="54" y="63"/>
                  </a:lnTo>
                  <a:close/>
                  <a:moveTo>
                    <a:pt x="38" y="122"/>
                  </a:moveTo>
                  <a:cubicBezTo>
                    <a:pt x="38" y="118"/>
                    <a:pt x="36" y="115"/>
                    <a:pt x="32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3" y="115"/>
                    <a:pt x="0" y="118"/>
                    <a:pt x="0" y="122"/>
                  </a:cubicBezTo>
                  <a:cubicBezTo>
                    <a:pt x="0" y="125"/>
                    <a:pt x="3" y="128"/>
                    <a:pt x="6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6" y="128"/>
                    <a:pt x="38" y="125"/>
                    <a:pt x="38" y="122"/>
                  </a:cubicBezTo>
                  <a:close/>
                  <a:moveTo>
                    <a:pt x="54" y="180"/>
                  </a:moveTo>
                  <a:cubicBezTo>
                    <a:pt x="36" y="199"/>
                    <a:pt x="36" y="199"/>
                    <a:pt x="36" y="199"/>
                  </a:cubicBezTo>
                  <a:cubicBezTo>
                    <a:pt x="33" y="201"/>
                    <a:pt x="33" y="205"/>
                    <a:pt x="36" y="208"/>
                  </a:cubicBezTo>
                  <a:cubicBezTo>
                    <a:pt x="37" y="209"/>
                    <a:pt x="39" y="209"/>
                    <a:pt x="40" y="209"/>
                  </a:cubicBezTo>
                  <a:cubicBezTo>
                    <a:pt x="42" y="209"/>
                    <a:pt x="43" y="209"/>
                    <a:pt x="45" y="208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5" y="187"/>
                    <a:pt x="65" y="183"/>
                    <a:pt x="63" y="180"/>
                  </a:cubicBezTo>
                  <a:cubicBezTo>
                    <a:pt x="60" y="178"/>
                    <a:pt x="56" y="178"/>
                    <a:pt x="54" y="180"/>
                  </a:cubicBezTo>
                  <a:close/>
                  <a:moveTo>
                    <a:pt x="189" y="180"/>
                  </a:moveTo>
                  <a:cubicBezTo>
                    <a:pt x="187" y="178"/>
                    <a:pt x="183" y="178"/>
                    <a:pt x="180" y="180"/>
                  </a:cubicBezTo>
                  <a:cubicBezTo>
                    <a:pt x="178" y="183"/>
                    <a:pt x="178" y="187"/>
                    <a:pt x="180" y="189"/>
                  </a:cubicBezTo>
                  <a:cubicBezTo>
                    <a:pt x="199" y="208"/>
                    <a:pt x="199" y="208"/>
                    <a:pt x="199" y="208"/>
                  </a:cubicBezTo>
                  <a:cubicBezTo>
                    <a:pt x="200" y="209"/>
                    <a:pt x="201" y="209"/>
                    <a:pt x="203" y="209"/>
                  </a:cubicBezTo>
                  <a:cubicBezTo>
                    <a:pt x="205" y="209"/>
                    <a:pt x="206" y="209"/>
                    <a:pt x="208" y="208"/>
                  </a:cubicBezTo>
                  <a:cubicBezTo>
                    <a:pt x="210" y="205"/>
                    <a:pt x="210" y="201"/>
                    <a:pt x="208" y="199"/>
                  </a:cubicBezTo>
                  <a:lnTo>
                    <a:pt x="189" y="180"/>
                  </a:lnTo>
                  <a:close/>
                  <a:moveTo>
                    <a:pt x="237" y="115"/>
                  </a:moveTo>
                  <a:cubicBezTo>
                    <a:pt x="211" y="115"/>
                    <a:pt x="211" y="115"/>
                    <a:pt x="211" y="115"/>
                  </a:cubicBezTo>
                  <a:cubicBezTo>
                    <a:pt x="208" y="115"/>
                    <a:pt x="205" y="118"/>
                    <a:pt x="205" y="122"/>
                  </a:cubicBezTo>
                  <a:cubicBezTo>
                    <a:pt x="205" y="125"/>
                    <a:pt x="208" y="128"/>
                    <a:pt x="211" y="128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40" y="128"/>
                    <a:pt x="243" y="125"/>
                    <a:pt x="243" y="122"/>
                  </a:cubicBezTo>
                  <a:cubicBezTo>
                    <a:pt x="243" y="118"/>
                    <a:pt x="240" y="115"/>
                    <a:pt x="237" y="115"/>
                  </a:cubicBezTo>
                  <a:close/>
                  <a:moveTo>
                    <a:pt x="185" y="65"/>
                  </a:moveTo>
                  <a:cubicBezTo>
                    <a:pt x="187" y="65"/>
                    <a:pt x="188" y="64"/>
                    <a:pt x="189" y="63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10" y="42"/>
                    <a:pt x="210" y="38"/>
                    <a:pt x="208" y="36"/>
                  </a:cubicBezTo>
                  <a:cubicBezTo>
                    <a:pt x="205" y="33"/>
                    <a:pt x="201" y="33"/>
                    <a:pt x="199" y="36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78" y="56"/>
                    <a:pt x="178" y="60"/>
                    <a:pt x="180" y="63"/>
                  </a:cubicBezTo>
                  <a:cubicBezTo>
                    <a:pt x="182" y="64"/>
                    <a:pt x="183" y="65"/>
                    <a:pt x="185" y="65"/>
                  </a:cubicBezTo>
                  <a:close/>
                  <a:moveTo>
                    <a:pt x="154" y="218"/>
                  </a:moveTo>
                  <a:cubicBezTo>
                    <a:pt x="154" y="221"/>
                    <a:pt x="151" y="224"/>
                    <a:pt x="147" y="224"/>
                  </a:cubicBezTo>
                  <a:cubicBezTo>
                    <a:pt x="96" y="224"/>
                    <a:pt x="96" y="224"/>
                    <a:pt x="96" y="224"/>
                  </a:cubicBezTo>
                  <a:cubicBezTo>
                    <a:pt x="92" y="224"/>
                    <a:pt x="90" y="221"/>
                    <a:pt x="90" y="218"/>
                  </a:cubicBezTo>
                  <a:cubicBezTo>
                    <a:pt x="90" y="214"/>
                    <a:pt x="92" y="211"/>
                    <a:pt x="96" y="211"/>
                  </a:cubicBezTo>
                  <a:cubicBezTo>
                    <a:pt x="92" y="175"/>
                    <a:pt x="54" y="167"/>
                    <a:pt x="54" y="125"/>
                  </a:cubicBezTo>
                  <a:cubicBezTo>
                    <a:pt x="54" y="88"/>
                    <a:pt x="84" y="58"/>
                    <a:pt x="122" y="58"/>
                  </a:cubicBezTo>
                  <a:cubicBezTo>
                    <a:pt x="159" y="58"/>
                    <a:pt x="189" y="88"/>
                    <a:pt x="189" y="125"/>
                  </a:cubicBezTo>
                  <a:cubicBezTo>
                    <a:pt x="189" y="167"/>
                    <a:pt x="152" y="175"/>
                    <a:pt x="148" y="211"/>
                  </a:cubicBezTo>
                  <a:cubicBezTo>
                    <a:pt x="151" y="211"/>
                    <a:pt x="154" y="214"/>
                    <a:pt x="154" y="218"/>
                  </a:cubicBezTo>
                  <a:close/>
                  <a:moveTo>
                    <a:pt x="107" y="76"/>
                  </a:moveTo>
                  <a:cubicBezTo>
                    <a:pt x="106" y="73"/>
                    <a:pt x="103" y="72"/>
                    <a:pt x="101" y="73"/>
                  </a:cubicBezTo>
                  <a:cubicBezTo>
                    <a:pt x="84" y="80"/>
                    <a:pt x="72" y="94"/>
                    <a:pt x="67" y="111"/>
                  </a:cubicBezTo>
                  <a:cubicBezTo>
                    <a:pt x="67" y="113"/>
                    <a:pt x="68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4" y="117"/>
                    <a:pt x="76" y="115"/>
                    <a:pt x="77" y="113"/>
                  </a:cubicBezTo>
                  <a:cubicBezTo>
                    <a:pt x="80" y="99"/>
                    <a:pt x="91" y="87"/>
                    <a:pt x="104" y="82"/>
                  </a:cubicBezTo>
                  <a:cubicBezTo>
                    <a:pt x="107" y="81"/>
                    <a:pt x="108" y="78"/>
                    <a:pt x="107" y="76"/>
                  </a:cubicBez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584" name="等腰三角形 44"/>
          <p:cNvSpPr/>
          <p:nvPr/>
        </p:nvSpPr>
        <p:spPr>
          <a:xfrm>
            <a:off x="752475" y="24018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85" name="等腰三角形 45"/>
          <p:cNvSpPr/>
          <p:nvPr/>
        </p:nvSpPr>
        <p:spPr>
          <a:xfrm>
            <a:off x="3870325" y="4826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86" name="等腰三角形 46"/>
          <p:cNvSpPr/>
          <p:nvPr/>
        </p:nvSpPr>
        <p:spPr>
          <a:xfrm rot="3600000">
            <a:off x="1771650" y="2867025"/>
            <a:ext cx="709613" cy="612775"/>
          </a:xfrm>
          <a:prstGeom prst="triangle">
            <a:avLst>
              <a:gd name="adj" fmla="val 50000"/>
            </a:avLst>
          </a:prstGeom>
          <a:solidFill>
            <a:srgbClr val="BCEB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87" name="等腰三角形 56"/>
          <p:cNvSpPr/>
          <p:nvPr/>
        </p:nvSpPr>
        <p:spPr>
          <a:xfrm flipV="1">
            <a:off x="2606675" y="3013075"/>
            <a:ext cx="1651000" cy="1425575"/>
          </a:xfrm>
          <a:prstGeom prst="triangle">
            <a:avLst>
              <a:gd name="adj" fmla="val 50000"/>
            </a:avLst>
          </a:prstGeom>
          <a:solidFill>
            <a:srgbClr val="5DCEA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88" name="等腰三角形 57"/>
          <p:cNvSpPr/>
          <p:nvPr/>
        </p:nvSpPr>
        <p:spPr>
          <a:xfrm>
            <a:off x="1871663" y="3695700"/>
            <a:ext cx="2041525" cy="1758950"/>
          </a:xfrm>
          <a:prstGeom prst="triangle">
            <a:avLst>
              <a:gd name="adj" fmla="val 50000"/>
            </a:avLst>
          </a:prstGeom>
          <a:solidFill>
            <a:srgbClr val="1A92A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89" name="等腰三角形 58"/>
          <p:cNvSpPr/>
          <p:nvPr/>
        </p:nvSpPr>
        <p:spPr>
          <a:xfrm>
            <a:off x="1517650" y="55387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0" name="等腰三角形 59"/>
          <p:cNvSpPr/>
          <p:nvPr/>
        </p:nvSpPr>
        <p:spPr>
          <a:xfrm>
            <a:off x="379413" y="3978275"/>
            <a:ext cx="711200" cy="6127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1" name="等腰三角形 61"/>
          <p:cNvSpPr/>
          <p:nvPr/>
        </p:nvSpPr>
        <p:spPr>
          <a:xfrm>
            <a:off x="1898650" y="154622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2" name="等腰三角形 62"/>
          <p:cNvSpPr/>
          <p:nvPr/>
        </p:nvSpPr>
        <p:spPr>
          <a:xfrm rot="3600000">
            <a:off x="2436813" y="134937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3" name="等腰三角形 63"/>
          <p:cNvSpPr/>
          <p:nvPr/>
        </p:nvSpPr>
        <p:spPr>
          <a:xfrm rot="3600000">
            <a:off x="3960813" y="10556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DBF6B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4" name="等腰三角形 64"/>
          <p:cNvSpPr/>
          <p:nvPr/>
        </p:nvSpPr>
        <p:spPr>
          <a:xfrm rot="3600000">
            <a:off x="1376363" y="45085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5" name="等腰三角形 65"/>
          <p:cNvSpPr/>
          <p:nvPr/>
        </p:nvSpPr>
        <p:spPr>
          <a:xfrm rot="10800000">
            <a:off x="4159250" y="3838575"/>
            <a:ext cx="1333500" cy="1149350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6" name="等腰三角形 66"/>
          <p:cNvSpPr/>
          <p:nvPr/>
        </p:nvSpPr>
        <p:spPr>
          <a:xfrm>
            <a:off x="3644900" y="3916363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7" name="等腰三角形 67"/>
          <p:cNvSpPr/>
          <p:nvPr/>
        </p:nvSpPr>
        <p:spPr>
          <a:xfrm flipV="1">
            <a:off x="3644900" y="46482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5ECCF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8" name="等腰三角形 68"/>
          <p:cNvSpPr/>
          <p:nvPr/>
        </p:nvSpPr>
        <p:spPr>
          <a:xfrm rot="3600000">
            <a:off x="1803400" y="37861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9" name="等腰三角形 69"/>
          <p:cNvSpPr/>
          <p:nvPr/>
        </p:nvSpPr>
        <p:spPr>
          <a:xfrm rot="3600000">
            <a:off x="2322513" y="5365750"/>
            <a:ext cx="1212850" cy="1046163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600" name="等腰三角形 70"/>
          <p:cNvSpPr/>
          <p:nvPr/>
        </p:nvSpPr>
        <p:spPr>
          <a:xfrm>
            <a:off x="4848225" y="47132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601" name="等腰三角形 71"/>
          <p:cNvSpPr/>
          <p:nvPr/>
        </p:nvSpPr>
        <p:spPr>
          <a:xfrm>
            <a:off x="2397125" y="1482725"/>
            <a:ext cx="1652588" cy="14255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602" name="文本框 72"/>
          <p:cNvSpPr/>
          <p:nvPr/>
        </p:nvSpPr>
        <p:spPr>
          <a:xfrm>
            <a:off x="2619375" y="240823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研究目标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4603" name="文本框 73"/>
          <p:cNvSpPr/>
          <p:nvPr/>
        </p:nvSpPr>
        <p:spPr>
          <a:xfrm>
            <a:off x="2820988" y="3098800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研究成果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4604" name="文本框 74"/>
          <p:cNvSpPr/>
          <p:nvPr/>
        </p:nvSpPr>
        <p:spPr>
          <a:xfrm>
            <a:off x="2305050" y="494188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应用前景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4605" name="等腰三角形 75"/>
          <p:cNvSpPr/>
          <p:nvPr/>
        </p:nvSpPr>
        <p:spPr>
          <a:xfrm rot="-3600000" flipV="1">
            <a:off x="4538663" y="558323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606" name="等腰三角形 76"/>
          <p:cNvSpPr/>
          <p:nvPr/>
        </p:nvSpPr>
        <p:spPr>
          <a:xfrm>
            <a:off x="2276475" y="47625"/>
            <a:ext cx="1552575" cy="1338263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607" name="等腰三角形 60"/>
          <p:cNvSpPr/>
          <p:nvPr/>
        </p:nvSpPr>
        <p:spPr>
          <a:xfrm flipV="1">
            <a:off x="3413125" y="482600"/>
            <a:ext cx="709613" cy="612775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600" decel="100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>
                                      <p:cBhvr>
                                        <p:cTn id="23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9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6" dur="5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2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9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5" dur="5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1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7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3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5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1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3" dur="5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9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6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2" dur="5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8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4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0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4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4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6" dur="5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2" dur="500"/>
                                        <p:tgtEl>
                                          <p:spTgt spid="24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ldLvl="0"/>
      <p:bldP spid="24580" grpId="0" bldLvl="0"/>
      <p:bldP spid="24584" grpId="0" bldLvl="0" animBg="1"/>
      <p:bldP spid="24585" grpId="0" bldLvl="0" animBg="1"/>
      <p:bldP spid="24586" grpId="0" bldLvl="0" animBg="1"/>
      <p:bldP spid="24587" grpId="0" bldLvl="0" animBg="1"/>
      <p:bldP spid="24588" grpId="0" bldLvl="0" animBg="1"/>
      <p:bldP spid="24589" grpId="0" bldLvl="0" animBg="1"/>
      <p:bldP spid="24590" grpId="0" bldLvl="0" animBg="1"/>
      <p:bldP spid="24591" grpId="0" bldLvl="0" animBg="1"/>
      <p:bldP spid="24592" grpId="0" bldLvl="0" animBg="1"/>
      <p:bldP spid="24593" grpId="0" bldLvl="0" animBg="1"/>
      <p:bldP spid="24594" grpId="0" bldLvl="0" animBg="1"/>
      <p:bldP spid="24595" grpId="0" bldLvl="0" animBg="1"/>
      <p:bldP spid="24596" grpId="0" bldLvl="0" animBg="1"/>
      <p:bldP spid="24597" grpId="0" bldLvl="0" animBg="1"/>
      <p:bldP spid="24598" grpId="0" bldLvl="0" animBg="1"/>
      <p:bldP spid="24599" grpId="0" bldLvl="0" animBg="1"/>
      <p:bldP spid="24600" grpId="0" bldLvl="0" animBg="1"/>
      <p:bldP spid="24601" grpId="0" bldLvl="0" animBg="1"/>
      <p:bldP spid="24602" grpId="0" bldLvl="0"/>
      <p:bldP spid="24603" grpId="0" bldLvl="0"/>
      <p:bldP spid="24604" grpId="0" bldLvl="0"/>
      <p:bldP spid="24605" grpId="0" bldLvl="0" animBg="1"/>
      <p:bldP spid="24606" grpId="0" bldLvl="0" animBg="1"/>
      <p:bldP spid="2460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25603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193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0194" name="组合 9"/>
          <p:cNvGrpSpPr/>
          <p:nvPr/>
        </p:nvGrpSpPr>
        <p:grpSpPr>
          <a:xfrm>
            <a:off x="0" y="3648075"/>
            <a:ext cx="1692275" cy="787400"/>
            <a:chOff x="0" y="0"/>
            <a:chExt cx="1691680" cy="788186"/>
          </a:xfrm>
        </p:grpSpPr>
        <p:sp>
          <p:nvSpPr>
            <p:cNvPr id="50225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成果与应用</a:t>
              </a:r>
              <a:endPara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0226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0195" name="直角三角形 13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0196" name="五边形 14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5625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研究目标</a:t>
            </a:r>
          </a:p>
        </p:txBody>
      </p:sp>
      <p:grpSp>
        <p:nvGrpSpPr>
          <p:cNvPr id="25626" name="组合 26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50223" name="直接连接符 27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224" name="直接连接符 28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629" name="组合 29"/>
          <p:cNvGrpSpPr/>
          <p:nvPr/>
        </p:nvGrpSpPr>
        <p:grpSpPr>
          <a:xfrm>
            <a:off x="3675063" y="2182813"/>
            <a:ext cx="1868487" cy="1866900"/>
            <a:chOff x="0" y="0"/>
            <a:chExt cx="1579563" cy="1577975"/>
          </a:xfrm>
        </p:grpSpPr>
        <p:sp>
          <p:nvSpPr>
            <p:cNvPr id="50221" name="Freeform 6"/>
            <p:cNvSpPr>
              <a:spLocks noEditPoints="1"/>
            </p:cNvSpPr>
            <p:nvPr/>
          </p:nvSpPr>
          <p:spPr>
            <a:xfrm>
              <a:off x="0" y="0"/>
              <a:ext cx="1579563" cy="1577975"/>
            </a:xfrm>
            <a:custGeom>
              <a:avLst/>
              <a:gdLst>
                <a:gd name="txL" fmla="*/ 0 w 421"/>
                <a:gd name="txT" fmla="*/ 0 h 421"/>
                <a:gd name="txR" fmla="*/ 421 w 421"/>
                <a:gd name="txB" fmla="*/ 421 h 421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222" name="Freeform 7"/>
            <p:cNvSpPr>
              <a:spLocks noEditPoints="1"/>
            </p:cNvSpPr>
            <p:nvPr/>
          </p:nvSpPr>
          <p:spPr>
            <a:xfrm>
              <a:off x="296863" y="295276"/>
              <a:ext cx="985838" cy="985838"/>
            </a:xfrm>
            <a:custGeom>
              <a:avLst/>
              <a:gdLst>
                <a:gd name="txL" fmla="*/ 0 w 263"/>
                <a:gd name="txT" fmla="*/ 0 h 263"/>
                <a:gd name="txR" fmla="*/ 263 w 263"/>
                <a:gd name="txB" fmla="*/ 263 h 263"/>
              </a:gdLst>
              <a:ahLst/>
              <a:cxnLst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rgbClr val="3333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632" name="组合 32"/>
          <p:cNvGrpSpPr/>
          <p:nvPr/>
        </p:nvGrpSpPr>
        <p:grpSpPr>
          <a:xfrm>
            <a:off x="4816475" y="3322638"/>
            <a:ext cx="2346325" cy="2341562"/>
            <a:chOff x="0" y="0"/>
            <a:chExt cx="1982788" cy="1979613"/>
          </a:xfrm>
        </p:grpSpPr>
        <p:sp>
          <p:nvSpPr>
            <p:cNvPr id="50219" name="Freeform 12"/>
            <p:cNvSpPr>
              <a:spLocks noEditPoints="1"/>
            </p:cNvSpPr>
            <p:nvPr/>
          </p:nvSpPr>
          <p:spPr>
            <a:xfrm>
              <a:off x="0" y="0"/>
              <a:ext cx="1982788" cy="1979613"/>
            </a:xfrm>
            <a:custGeom>
              <a:avLst/>
              <a:gdLst>
                <a:gd name="txL" fmla="*/ 0 w 529"/>
                <a:gd name="txT" fmla="*/ 0 h 528"/>
                <a:gd name="txR" fmla="*/ 529 w 529"/>
                <a:gd name="txB" fmla="*/ 528 h 528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rgbClr val="05BAC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220" name="Freeform 13"/>
            <p:cNvSpPr>
              <a:spLocks noEditPoints="1"/>
            </p:cNvSpPr>
            <p:nvPr/>
          </p:nvSpPr>
          <p:spPr>
            <a:xfrm>
              <a:off x="303213" y="300038"/>
              <a:ext cx="1376363" cy="1381125"/>
            </a:xfrm>
            <a:custGeom>
              <a:avLst/>
              <a:gdLst>
                <a:gd name="txL" fmla="*/ 0 w 367"/>
                <a:gd name="txT" fmla="*/ 0 h 368"/>
                <a:gd name="txR" fmla="*/ 367 w 367"/>
                <a:gd name="txB" fmla="*/ 368 h 368"/>
              </a:gdLst>
              <a:ahLst/>
              <a:cxnLst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rgbClr val="3333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635" name="组合 35"/>
          <p:cNvGrpSpPr/>
          <p:nvPr/>
        </p:nvGrpSpPr>
        <p:grpSpPr>
          <a:xfrm>
            <a:off x="6813550" y="2863850"/>
            <a:ext cx="1538288" cy="1560513"/>
            <a:chOff x="0" y="0"/>
            <a:chExt cx="1300163" cy="1319212"/>
          </a:xfrm>
        </p:grpSpPr>
        <p:sp>
          <p:nvSpPr>
            <p:cNvPr id="50217" name="Freeform 18"/>
            <p:cNvSpPr>
              <a:spLocks noEditPoints="1"/>
            </p:cNvSpPr>
            <p:nvPr/>
          </p:nvSpPr>
          <p:spPr>
            <a:xfrm>
              <a:off x="0" y="0"/>
              <a:ext cx="1300163" cy="1319212"/>
            </a:xfrm>
            <a:custGeom>
              <a:avLst/>
              <a:gdLst>
                <a:gd name="txL" fmla="*/ 0 w 347"/>
                <a:gd name="txT" fmla="*/ 0 h 352"/>
                <a:gd name="txR" fmla="*/ 347 w 347"/>
                <a:gd name="txB" fmla="*/ 352 h 352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solidFill>
              <a:srgbClr val="FFC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218" name="Freeform 19"/>
            <p:cNvSpPr>
              <a:spLocks noEditPoints="1"/>
            </p:cNvSpPr>
            <p:nvPr/>
          </p:nvSpPr>
          <p:spPr>
            <a:xfrm>
              <a:off x="276225" y="284162"/>
              <a:ext cx="747713" cy="746125"/>
            </a:xfrm>
            <a:custGeom>
              <a:avLst/>
              <a:gdLst>
                <a:gd name="txL" fmla="*/ 0 w 199"/>
                <a:gd name="txT" fmla="*/ 0 h 199"/>
                <a:gd name="txR" fmla="*/ 199 w 199"/>
                <a:gd name="txB" fmla="*/ 199 h 199"/>
              </a:gdLst>
              <a:ahLst/>
              <a:cxnLst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rgbClr val="3333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638" name="组合 38"/>
          <p:cNvGrpSpPr/>
          <p:nvPr/>
        </p:nvGrpSpPr>
        <p:grpSpPr>
          <a:xfrm>
            <a:off x="8128000" y="3155950"/>
            <a:ext cx="1870075" cy="1866900"/>
            <a:chOff x="0" y="0"/>
            <a:chExt cx="1579563" cy="1577975"/>
          </a:xfrm>
        </p:grpSpPr>
        <p:sp>
          <p:nvSpPr>
            <p:cNvPr id="50215" name="Freeform 6"/>
            <p:cNvSpPr>
              <a:spLocks noEditPoints="1"/>
            </p:cNvSpPr>
            <p:nvPr/>
          </p:nvSpPr>
          <p:spPr>
            <a:xfrm>
              <a:off x="0" y="0"/>
              <a:ext cx="1579563" cy="1577975"/>
            </a:xfrm>
            <a:custGeom>
              <a:avLst/>
              <a:gdLst>
                <a:gd name="txL" fmla="*/ 0 w 421"/>
                <a:gd name="txT" fmla="*/ 0 h 421"/>
                <a:gd name="txR" fmla="*/ 421 w 421"/>
                <a:gd name="txB" fmla="*/ 421 h 421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F1412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216" name="Freeform 7"/>
            <p:cNvSpPr>
              <a:spLocks noEditPoints="1"/>
            </p:cNvSpPr>
            <p:nvPr/>
          </p:nvSpPr>
          <p:spPr>
            <a:xfrm>
              <a:off x="296863" y="295275"/>
              <a:ext cx="985838" cy="985838"/>
            </a:xfrm>
            <a:custGeom>
              <a:avLst/>
              <a:gdLst>
                <a:gd name="txL" fmla="*/ 0 w 263"/>
                <a:gd name="txT" fmla="*/ 0 h 263"/>
                <a:gd name="txR" fmla="*/ 263 w 263"/>
                <a:gd name="txB" fmla="*/ 263 h 263"/>
              </a:gdLst>
              <a:ahLst/>
              <a:cxnLst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rgbClr val="3333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5641" name="TextBox 51"/>
          <p:cNvSpPr/>
          <p:nvPr/>
        </p:nvSpPr>
        <p:spPr>
          <a:xfrm>
            <a:off x="2373313" y="3233738"/>
            <a:ext cx="1090612" cy="84613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</a:t>
            </a:r>
          </a:p>
        </p:txBody>
      </p:sp>
      <p:sp>
        <p:nvSpPr>
          <p:cNvPr id="25642" name="矩形 42"/>
          <p:cNvSpPr/>
          <p:nvPr/>
        </p:nvSpPr>
        <p:spPr>
          <a:xfrm>
            <a:off x="3800475" y="1630363"/>
            <a:ext cx="1600200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华文黑体" pitchFamily="2" charset="-122"/>
            </a:endParaRPr>
          </a:p>
        </p:txBody>
      </p:sp>
      <p:sp>
        <p:nvSpPr>
          <p:cNvPr id="25643" name="TextBox 53"/>
          <p:cNvSpPr/>
          <p:nvPr/>
        </p:nvSpPr>
        <p:spPr>
          <a:xfrm>
            <a:off x="2717800" y="4689475"/>
            <a:ext cx="1735138" cy="8429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</a:t>
            </a:r>
            <a:endParaRPr lang="zh-CN" altLang="en-US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5644" name="矩形 44"/>
          <p:cNvSpPr/>
          <p:nvPr/>
        </p:nvSpPr>
        <p:spPr>
          <a:xfrm>
            <a:off x="5175250" y="5765800"/>
            <a:ext cx="159861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华文黑体" pitchFamily="2" charset="-122"/>
            </a:endParaRPr>
          </a:p>
        </p:txBody>
      </p:sp>
      <p:sp>
        <p:nvSpPr>
          <p:cNvPr id="25645" name="TextBox 55"/>
          <p:cNvSpPr/>
          <p:nvPr/>
        </p:nvSpPr>
        <p:spPr>
          <a:xfrm>
            <a:off x="8785225" y="2308225"/>
            <a:ext cx="1752600" cy="8461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</a:t>
            </a:r>
            <a:endParaRPr lang="zh-CN" altLang="en-US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5646" name="矩形 46"/>
          <p:cNvSpPr/>
          <p:nvPr/>
        </p:nvSpPr>
        <p:spPr>
          <a:xfrm>
            <a:off x="6731000" y="2290763"/>
            <a:ext cx="1598613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华文黑体" pitchFamily="2" charset="-122"/>
            </a:endParaRPr>
          </a:p>
        </p:txBody>
      </p:sp>
      <p:sp>
        <p:nvSpPr>
          <p:cNvPr id="25647" name="TextBox 57"/>
          <p:cNvSpPr/>
          <p:nvPr/>
        </p:nvSpPr>
        <p:spPr>
          <a:xfrm>
            <a:off x="9998075" y="4518025"/>
            <a:ext cx="1425575" cy="8461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5648" name="矩形 48"/>
          <p:cNvSpPr/>
          <p:nvPr/>
        </p:nvSpPr>
        <p:spPr>
          <a:xfrm>
            <a:off x="8232775" y="5133975"/>
            <a:ext cx="159861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华文黑体" pitchFamily="2" charset="-122"/>
            </a:endParaRPr>
          </a:p>
        </p:txBody>
      </p:sp>
      <p:cxnSp>
        <p:nvCxnSpPr>
          <p:cNvPr id="25649" name="肘形连接符 49"/>
          <p:cNvCxnSpPr/>
          <p:nvPr/>
        </p:nvCxnSpPr>
        <p:spPr>
          <a:xfrm rot="-10800000" flipV="1">
            <a:off x="2482850" y="3336925"/>
            <a:ext cx="1333500" cy="798513"/>
          </a:xfrm>
          <a:prstGeom prst="bentConnector3">
            <a:avLst>
              <a:gd name="adj1" fmla="val 25935"/>
            </a:avLst>
          </a:prstGeom>
          <a:ln w="6350" cap="flat" cmpd="sng">
            <a:solidFill>
              <a:srgbClr val="7F7F7F"/>
            </a:solidFill>
            <a:prstDash val="sysDash"/>
            <a:miter/>
            <a:headEnd type="none" w="med" len="med"/>
            <a:tailEnd type="none" w="med" len="med"/>
          </a:ln>
        </p:spPr>
      </p:cxnSp>
      <p:cxnSp>
        <p:nvCxnSpPr>
          <p:cNvPr id="25650" name="肘形连接符 50"/>
          <p:cNvCxnSpPr/>
          <p:nvPr/>
        </p:nvCxnSpPr>
        <p:spPr>
          <a:xfrm rot="10800000">
            <a:off x="2860675" y="4649788"/>
            <a:ext cx="2282825" cy="500062"/>
          </a:xfrm>
          <a:prstGeom prst="bentConnector3">
            <a:avLst>
              <a:gd name="adj1" fmla="val 29963"/>
            </a:avLst>
          </a:prstGeom>
          <a:ln w="6350" cap="flat" cmpd="sng">
            <a:solidFill>
              <a:srgbClr val="7F7F7F"/>
            </a:solidFill>
            <a:prstDash val="sysDash"/>
            <a:miter/>
            <a:headEnd type="none" w="med" len="med"/>
            <a:tailEnd type="none" w="med" len="med"/>
          </a:ln>
        </p:spPr>
      </p:cxnSp>
      <p:cxnSp>
        <p:nvCxnSpPr>
          <p:cNvPr id="25651" name="肘形连接符 51"/>
          <p:cNvCxnSpPr/>
          <p:nvPr/>
        </p:nvCxnSpPr>
        <p:spPr>
          <a:xfrm rot="-10800000" flipV="1">
            <a:off x="9324975" y="4445000"/>
            <a:ext cx="1855788" cy="527050"/>
          </a:xfrm>
          <a:prstGeom prst="bentConnector3">
            <a:avLst>
              <a:gd name="adj1" fmla="val 65560"/>
            </a:avLst>
          </a:prstGeom>
          <a:ln w="6350" cap="flat" cmpd="sng">
            <a:solidFill>
              <a:srgbClr val="7F7F7F"/>
            </a:solidFill>
            <a:prstDash val="sysDash"/>
            <a:miter/>
            <a:headEnd type="none" w="med" len="med"/>
            <a:tailEnd type="none" w="med" len="med"/>
          </a:ln>
        </p:spPr>
      </p:cxnSp>
      <p:cxnSp>
        <p:nvCxnSpPr>
          <p:cNvPr id="25652" name="肘形连接符 52"/>
          <p:cNvCxnSpPr/>
          <p:nvPr/>
        </p:nvCxnSpPr>
        <p:spPr>
          <a:xfrm rot="-10800000" flipV="1">
            <a:off x="8129588" y="2284413"/>
            <a:ext cx="2146300" cy="815975"/>
          </a:xfrm>
          <a:prstGeom prst="bentConnector3">
            <a:avLst>
              <a:gd name="adj1" fmla="val 74657"/>
            </a:avLst>
          </a:prstGeom>
          <a:ln w="6350" cap="flat" cmpd="sng">
            <a:solidFill>
              <a:srgbClr val="7F7F7F"/>
            </a:solidFill>
            <a:prstDash val="sysDash"/>
            <a:miter/>
            <a:headEnd type="none" w="med" len="med"/>
            <a:tailEnd type="none" w="med" len="med"/>
          </a:ln>
        </p:spPr>
      </p:cxn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399940">
                                      <p:cBhvr>
                                        <p:cTn id="18" dur="80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21" dur="500"/>
                                        <p:tgtEl>
                                          <p:spTgt spid="25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6" dur="500"/>
                                        <p:tgtEl>
                                          <p:spTgt spid="25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9" dur="500"/>
                                        <p:tgtEl>
                                          <p:spTgt spid="25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76680000">
                                      <p:cBhvr>
                                        <p:cTn id="35" dur="7500" fill="hold"/>
                                        <p:tgtEl>
                                          <p:spTgt spid="256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38" dur="500"/>
                                        <p:tgtEl>
                                          <p:spTgt spid="2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500"/>
                                        <p:tgtEl>
                                          <p:spTgt spid="25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6" dur="500"/>
                                        <p:tgtEl>
                                          <p:spTgt spid="25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107999940">
                                      <p:cBhvr>
                                        <p:cTn id="52" dur="7000" fill="hold"/>
                                        <p:tgtEl>
                                          <p:spTgt spid="256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5" dur="500"/>
                                        <p:tgtEl>
                                          <p:spTgt spid="2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500"/>
                                        <p:tgtEl>
                                          <p:spTgt spid="25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3" dur="500"/>
                                        <p:tgtEl>
                                          <p:spTgt spid="25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86400000">
                                      <p:cBhvr>
                                        <p:cTn id="69" dur="6500" fill="hold"/>
                                        <p:tgtEl>
                                          <p:spTgt spid="256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2" dur="500"/>
                                        <p:tgtEl>
                                          <p:spTgt spid="2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7" dur="500"/>
                                        <p:tgtEl>
                                          <p:spTgt spid="25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80" dur="500"/>
                                        <p:tgtEl>
                                          <p:spTgt spid="25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5" grpId="0" bldLvl="0"/>
      <p:bldP spid="25641" grpId="0" bldLvl="0"/>
      <p:bldP spid="25642" grpId="0" bldLvl="0"/>
      <p:bldP spid="25643" grpId="0" bldLvl="0"/>
      <p:bldP spid="25644" grpId="0" bldLvl="0"/>
      <p:bldP spid="25645" grpId="0" bldLvl="0"/>
      <p:bldP spid="25646" grpId="0" bldLvl="0"/>
      <p:bldP spid="25647" grpId="0" bldLvl="0"/>
      <p:bldP spid="25648" grpId="0" bldLvl="0"/>
      <p:bldP spid="25649" grpId="0" animBg="1"/>
      <p:bldP spid="25650" grpId="0" animBg="1"/>
      <p:bldP spid="25651" grpId="0" animBg="1"/>
      <p:bldP spid="256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26627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217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1218" name="组合 9"/>
          <p:cNvGrpSpPr/>
          <p:nvPr/>
        </p:nvGrpSpPr>
        <p:grpSpPr>
          <a:xfrm>
            <a:off x="0" y="3648075"/>
            <a:ext cx="1692275" cy="787400"/>
            <a:chOff x="0" y="0"/>
            <a:chExt cx="1691680" cy="788186"/>
          </a:xfrm>
        </p:grpSpPr>
        <p:sp>
          <p:nvSpPr>
            <p:cNvPr id="51270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成果与应用</a:t>
              </a:r>
              <a:endPara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271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19" name="直角三角形 13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220" name="五边形 14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6649" name="矩形 25"/>
          <p:cNvSpPr/>
          <p:nvPr/>
        </p:nvSpPr>
        <p:spPr>
          <a:xfrm>
            <a:off x="2974975" y="2165350"/>
            <a:ext cx="1489075" cy="1484313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50" name="矩形 26"/>
          <p:cNvSpPr/>
          <p:nvPr/>
        </p:nvSpPr>
        <p:spPr>
          <a:xfrm>
            <a:off x="2974975" y="3649663"/>
            <a:ext cx="1489075" cy="890587"/>
          </a:xfrm>
          <a:prstGeom prst="rect">
            <a:avLst/>
          </a:prstGeom>
          <a:solidFill>
            <a:srgbClr val="1A92A2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</p:txBody>
      </p:sp>
      <p:sp>
        <p:nvSpPr>
          <p:cNvPr id="26651" name="矩形 27"/>
          <p:cNvSpPr/>
          <p:nvPr/>
        </p:nvSpPr>
        <p:spPr>
          <a:xfrm>
            <a:off x="4657725" y="2165350"/>
            <a:ext cx="1487488" cy="1484313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52" name="矩形 28"/>
          <p:cNvSpPr/>
          <p:nvPr/>
        </p:nvSpPr>
        <p:spPr>
          <a:xfrm>
            <a:off x="4657725" y="3649663"/>
            <a:ext cx="1487488" cy="890587"/>
          </a:xfrm>
          <a:prstGeom prst="rect">
            <a:avLst/>
          </a:prstGeom>
          <a:solidFill>
            <a:srgbClr val="21AB82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</p:txBody>
      </p:sp>
      <p:sp>
        <p:nvSpPr>
          <p:cNvPr id="26653" name="矩形 29"/>
          <p:cNvSpPr/>
          <p:nvPr/>
        </p:nvSpPr>
        <p:spPr>
          <a:xfrm>
            <a:off x="6338888" y="2165350"/>
            <a:ext cx="1489075" cy="1484313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54" name="矩形 30"/>
          <p:cNvSpPr/>
          <p:nvPr/>
        </p:nvSpPr>
        <p:spPr>
          <a:xfrm>
            <a:off x="6338888" y="3649663"/>
            <a:ext cx="1489075" cy="890587"/>
          </a:xfrm>
          <a:prstGeom prst="rect">
            <a:avLst/>
          </a:prstGeom>
          <a:solidFill>
            <a:srgbClr val="05BAC8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</p:txBody>
      </p:sp>
      <p:sp>
        <p:nvSpPr>
          <p:cNvPr id="26655" name="矩形 31"/>
          <p:cNvSpPr/>
          <p:nvPr/>
        </p:nvSpPr>
        <p:spPr>
          <a:xfrm>
            <a:off x="8021638" y="2165350"/>
            <a:ext cx="1487487" cy="1484313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56" name="矩形 32"/>
          <p:cNvSpPr/>
          <p:nvPr/>
        </p:nvSpPr>
        <p:spPr>
          <a:xfrm>
            <a:off x="8021638" y="3649663"/>
            <a:ext cx="1487487" cy="890587"/>
          </a:xfrm>
          <a:prstGeom prst="rect">
            <a:avLst/>
          </a:prstGeom>
          <a:solidFill>
            <a:srgbClr val="FCB81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</p:txBody>
      </p:sp>
      <p:sp>
        <p:nvSpPr>
          <p:cNvPr id="26657" name="矩形 33"/>
          <p:cNvSpPr/>
          <p:nvPr/>
        </p:nvSpPr>
        <p:spPr>
          <a:xfrm>
            <a:off x="9702800" y="2165350"/>
            <a:ext cx="1489075" cy="1484313"/>
          </a:xfrm>
          <a:prstGeom prst="rect">
            <a:avLst/>
          </a:prstGeom>
          <a:solidFill>
            <a:srgbClr val="F14124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58" name="矩形 34"/>
          <p:cNvSpPr/>
          <p:nvPr/>
        </p:nvSpPr>
        <p:spPr>
          <a:xfrm>
            <a:off x="9702800" y="3649663"/>
            <a:ext cx="1489075" cy="890587"/>
          </a:xfrm>
          <a:prstGeom prst="rect">
            <a:avLst/>
          </a:prstGeom>
          <a:solidFill>
            <a:srgbClr val="3F3F3F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</p:txBody>
      </p:sp>
      <p:grpSp>
        <p:nvGrpSpPr>
          <p:cNvPr id="26659" name="组合 35"/>
          <p:cNvGrpSpPr/>
          <p:nvPr/>
        </p:nvGrpSpPr>
        <p:grpSpPr>
          <a:xfrm>
            <a:off x="3451225" y="2343150"/>
            <a:ext cx="536575" cy="685800"/>
            <a:chOff x="0" y="0"/>
            <a:chExt cx="366231" cy="470769"/>
          </a:xfrm>
        </p:grpSpPr>
        <p:sp>
          <p:nvSpPr>
            <p:cNvPr id="51266" name="Freeform 108"/>
            <p:cNvSpPr/>
            <p:nvPr/>
          </p:nvSpPr>
          <p:spPr>
            <a:xfrm flipH="1">
              <a:off x="0" y="418154"/>
              <a:ext cx="51923" cy="52615"/>
            </a:xfrm>
            <a:custGeom>
              <a:avLst/>
              <a:gdLst>
                <a:gd name="txL" fmla="*/ 0 w 32"/>
                <a:gd name="txT" fmla="*/ 0 h 32"/>
                <a:gd name="txR" fmla="*/ 32 w 32"/>
                <a:gd name="txB" fmla="*/ 32 h 32"/>
              </a:gdLst>
              <a:ahLst/>
              <a:cxnLst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</a:cxnLst>
              <a:rect l="txL" t="txT" r="txR" b="txB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67" name="Freeform 109"/>
            <p:cNvSpPr>
              <a:spLocks noEditPoints="1"/>
            </p:cNvSpPr>
            <p:nvPr/>
          </p:nvSpPr>
          <p:spPr>
            <a:xfrm flipH="1">
              <a:off x="0" y="0"/>
              <a:ext cx="366231" cy="470769"/>
            </a:xfrm>
            <a:custGeom>
              <a:avLst/>
              <a:gdLst>
                <a:gd name="txL" fmla="*/ 0 w 224"/>
                <a:gd name="txT" fmla="*/ 0 h 288"/>
                <a:gd name="txR" fmla="*/ 224 w 224"/>
                <a:gd name="txB" fmla="*/ 288 h 288"/>
              </a:gdLst>
              <a:ahLst/>
              <a:cxnLst>
                <a:cxn ang="0">
                  <a:pos x="2147483646" y="0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68" name="Rectangle 110"/>
            <p:cNvSpPr/>
            <p:nvPr/>
          </p:nvSpPr>
          <p:spPr>
            <a:xfrm flipH="1">
              <a:off x="0" y="261692"/>
              <a:ext cx="51923" cy="5192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/>
            </a:ln>
          </p:spPr>
          <p:txBody>
            <a:bodyPr/>
            <a:lstStyle/>
            <a:p>
              <a:pPr lvl="0" eaLnBrk="1" hangingPunct="1">
                <a:buNone/>
              </a:pPr>
              <a:endParaRPr lang="zh-CN" altLang="zh-CN" sz="15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sp>
          <p:nvSpPr>
            <p:cNvPr id="51269" name="Rectangle 111"/>
            <p:cNvSpPr/>
            <p:nvPr/>
          </p:nvSpPr>
          <p:spPr>
            <a:xfrm flipH="1">
              <a:off x="0" y="339923"/>
              <a:ext cx="51923" cy="5261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/>
            </a:ln>
          </p:spPr>
          <p:txBody>
            <a:bodyPr/>
            <a:lstStyle/>
            <a:p>
              <a:pPr lvl="0" eaLnBrk="1" hangingPunct="1">
                <a:buNone/>
              </a:pPr>
              <a:endParaRPr lang="zh-CN" altLang="zh-CN" sz="15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</p:grpSp>
      <p:sp>
        <p:nvSpPr>
          <p:cNvPr id="26664" name="Freeform 64"/>
          <p:cNvSpPr>
            <a:spLocks noEditPoints="1"/>
          </p:cNvSpPr>
          <p:nvPr/>
        </p:nvSpPr>
        <p:spPr>
          <a:xfrm flipH="1">
            <a:off x="5032375" y="2381250"/>
            <a:ext cx="738188" cy="609600"/>
          </a:xfrm>
          <a:custGeom>
            <a:avLst/>
            <a:gdLst>
              <a:gd name="txL" fmla="*/ 0 w 308"/>
              <a:gd name="txT" fmla="*/ 0 h 256"/>
              <a:gd name="txR" fmla="*/ 308 w 308"/>
              <a:gd name="txB" fmla="*/ 256 h 256"/>
            </a:gdLst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08" h="256">
                <a:moveTo>
                  <a:pt x="188" y="19"/>
                </a:moveTo>
                <a:cubicBezTo>
                  <a:pt x="180" y="7"/>
                  <a:pt x="168" y="0"/>
                  <a:pt x="154" y="0"/>
                </a:cubicBezTo>
                <a:cubicBezTo>
                  <a:pt x="140" y="0"/>
                  <a:pt x="128" y="7"/>
                  <a:pt x="120" y="19"/>
                </a:cubicBezTo>
                <a:cubicBezTo>
                  <a:pt x="8" y="195"/>
                  <a:pt x="8" y="195"/>
                  <a:pt x="8" y="195"/>
                </a:cubicBezTo>
                <a:cubicBezTo>
                  <a:pt x="0" y="207"/>
                  <a:pt x="0" y="222"/>
                  <a:pt x="7" y="235"/>
                </a:cubicBezTo>
                <a:cubicBezTo>
                  <a:pt x="14" y="248"/>
                  <a:pt x="27" y="256"/>
                  <a:pt x="42" y="256"/>
                </a:cubicBezTo>
                <a:cubicBezTo>
                  <a:pt x="266" y="256"/>
                  <a:pt x="266" y="256"/>
                  <a:pt x="266" y="256"/>
                </a:cubicBezTo>
                <a:cubicBezTo>
                  <a:pt x="281" y="256"/>
                  <a:pt x="294" y="248"/>
                  <a:pt x="301" y="235"/>
                </a:cubicBezTo>
                <a:cubicBezTo>
                  <a:pt x="308" y="222"/>
                  <a:pt x="308" y="207"/>
                  <a:pt x="300" y="195"/>
                </a:cubicBezTo>
                <a:lnTo>
                  <a:pt x="188" y="19"/>
                </a:lnTo>
                <a:close/>
                <a:moveTo>
                  <a:pt x="154" y="216"/>
                </a:moveTo>
                <a:cubicBezTo>
                  <a:pt x="145" y="216"/>
                  <a:pt x="138" y="209"/>
                  <a:pt x="138" y="200"/>
                </a:cubicBezTo>
                <a:cubicBezTo>
                  <a:pt x="138" y="191"/>
                  <a:pt x="145" y="184"/>
                  <a:pt x="154" y="184"/>
                </a:cubicBezTo>
                <a:cubicBezTo>
                  <a:pt x="163" y="184"/>
                  <a:pt x="170" y="191"/>
                  <a:pt x="170" y="200"/>
                </a:cubicBezTo>
                <a:cubicBezTo>
                  <a:pt x="170" y="209"/>
                  <a:pt x="163" y="216"/>
                  <a:pt x="154" y="216"/>
                </a:cubicBezTo>
                <a:close/>
                <a:moveTo>
                  <a:pt x="170" y="152"/>
                </a:moveTo>
                <a:cubicBezTo>
                  <a:pt x="170" y="161"/>
                  <a:pt x="163" y="168"/>
                  <a:pt x="154" y="168"/>
                </a:cubicBezTo>
                <a:cubicBezTo>
                  <a:pt x="145" y="168"/>
                  <a:pt x="138" y="161"/>
                  <a:pt x="138" y="152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38" y="87"/>
                  <a:pt x="145" y="80"/>
                  <a:pt x="154" y="80"/>
                </a:cubicBezTo>
                <a:cubicBezTo>
                  <a:pt x="163" y="80"/>
                  <a:pt x="170" y="87"/>
                  <a:pt x="170" y="96"/>
                </a:cubicBezTo>
                <a:lnTo>
                  <a:pt x="170" y="15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6665" name="组合 41"/>
          <p:cNvGrpSpPr/>
          <p:nvPr/>
        </p:nvGrpSpPr>
        <p:grpSpPr>
          <a:xfrm>
            <a:off x="6853238" y="2352675"/>
            <a:ext cx="460375" cy="666750"/>
            <a:chOff x="0" y="0"/>
            <a:chExt cx="314729" cy="458061"/>
          </a:xfrm>
        </p:grpSpPr>
        <p:sp>
          <p:nvSpPr>
            <p:cNvPr id="51264" name="Freeform 36"/>
            <p:cNvSpPr/>
            <p:nvPr/>
          </p:nvSpPr>
          <p:spPr>
            <a:xfrm flipH="1">
              <a:off x="92213" y="379880"/>
              <a:ext cx="130302" cy="78181"/>
            </a:xfrm>
            <a:custGeom>
              <a:avLst/>
              <a:gdLst>
                <a:gd name="txL" fmla="*/ 0 w 80"/>
                <a:gd name="txT" fmla="*/ 0 h 48"/>
                <a:gd name="txR" fmla="*/ 80 w 80"/>
                <a:gd name="txB" fmla="*/ 48 h 48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</a:cxnLst>
              <a:rect l="txL" t="txT" r="txR" b="txB"/>
              <a:pathLst>
                <a:path w="80" h="48">
                  <a:moveTo>
                    <a:pt x="73" y="2"/>
                  </a:moveTo>
                  <a:cubicBezTo>
                    <a:pt x="65" y="5"/>
                    <a:pt x="55" y="7"/>
                    <a:pt x="44" y="8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39" y="8"/>
                    <a:pt x="38" y="8"/>
                    <a:pt x="36" y="8"/>
                  </a:cubicBezTo>
                  <a:cubicBezTo>
                    <a:pt x="25" y="7"/>
                    <a:pt x="15" y="5"/>
                    <a:pt x="7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13" y="48"/>
                    <a:pt x="40" y="48"/>
                  </a:cubicBezTo>
                  <a:cubicBezTo>
                    <a:pt x="67" y="48"/>
                    <a:pt x="80" y="27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77" y="1"/>
                    <a:pt x="73" y="2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65" name="Freeform 37"/>
            <p:cNvSpPr>
              <a:spLocks noEditPoints="1"/>
            </p:cNvSpPr>
            <p:nvPr/>
          </p:nvSpPr>
          <p:spPr>
            <a:xfrm flipH="1">
              <a:off x="0" y="0"/>
              <a:ext cx="314729" cy="366849"/>
            </a:xfrm>
            <a:custGeom>
              <a:avLst/>
              <a:gdLst>
                <a:gd name="txL" fmla="*/ 0 w 192"/>
                <a:gd name="txT" fmla="*/ 0 h 224"/>
                <a:gd name="txR" fmla="*/ 192 w 192"/>
                <a:gd name="txB" fmla="*/ 224 h 224"/>
              </a:gdLst>
              <a:ahLst/>
              <a:cxnLst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92" h="224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4"/>
                    <a:pt x="48" y="184"/>
                    <a:pt x="48" y="200"/>
                  </a:cubicBezTo>
                  <a:cubicBezTo>
                    <a:pt x="48" y="205"/>
                    <a:pt x="54" y="213"/>
                    <a:pt x="67" y="219"/>
                  </a:cubicBezTo>
                  <a:cubicBezTo>
                    <a:pt x="73" y="220"/>
                    <a:pt x="82" y="223"/>
                    <a:pt x="90" y="224"/>
                  </a:cubicBezTo>
                  <a:cubicBezTo>
                    <a:pt x="92" y="224"/>
                    <a:pt x="94" y="224"/>
                    <a:pt x="96" y="224"/>
                  </a:cubicBezTo>
                  <a:cubicBezTo>
                    <a:pt x="103" y="224"/>
                    <a:pt x="113" y="222"/>
                    <a:pt x="125" y="218"/>
                  </a:cubicBezTo>
                  <a:cubicBezTo>
                    <a:pt x="138" y="213"/>
                    <a:pt x="144" y="205"/>
                    <a:pt x="144" y="200"/>
                  </a:cubicBezTo>
                  <a:cubicBezTo>
                    <a:pt x="144" y="184"/>
                    <a:pt x="192" y="144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lose/>
                  <a:moveTo>
                    <a:pt x="113" y="40"/>
                  </a:moveTo>
                  <a:cubicBezTo>
                    <a:pt x="68" y="40"/>
                    <a:pt x="31" y="76"/>
                    <a:pt x="31" y="121"/>
                  </a:cubicBezTo>
                  <a:cubicBezTo>
                    <a:pt x="31" y="123"/>
                    <a:pt x="31" y="126"/>
                    <a:pt x="31" y="128"/>
                  </a:cubicBezTo>
                  <a:cubicBezTo>
                    <a:pt x="27" y="119"/>
                    <a:pt x="24" y="109"/>
                    <a:pt x="24" y="98"/>
                  </a:cubicBezTo>
                  <a:cubicBezTo>
                    <a:pt x="24" y="57"/>
                    <a:pt x="58" y="24"/>
                    <a:pt x="99" y="24"/>
                  </a:cubicBezTo>
                  <a:cubicBezTo>
                    <a:pt x="124" y="24"/>
                    <a:pt x="146" y="36"/>
                    <a:pt x="160" y="54"/>
                  </a:cubicBezTo>
                  <a:cubicBezTo>
                    <a:pt x="147" y="45"/>
                    <a:pt x="131" y="40"/>
                    <a:pt x="113" y="4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6668" name="Freeform 9"/>
          <p:cNvSpPr/>
          <p:nvPr/>
        </p:nvSpPr>
        <p:spPr>
          <a:xfrm flipH="1">
            <a:off x="8383588" y="2447925"/>
            <a:ext cx="765175" cy="476250"/>
          </a:xfrm>
          <a:custGeom>
            <a:avLst/>
            <a:gdLst>
              <a:gd name="txL" fmla="*/ 0 w 320"/>
              <a:gd name="txT" fmla="*/ 0 h 200"/>
              <a:gd name="txR" fmla="*/ 320 w 320"/>
              <a:gd name="txB" fmla="*/ 200 h 200"/>
            </a:gdLst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20" h="200">
                <a:moveTo>
                  <a:pt x="262" y="70"/>
                </a:moveTo>
                <a:cubicBezTo>
                  <a:pt x="249" y="29"/>
                  <a:pt x="209" y="0"/>
                  <a:pt x="163" y="0"/>
                </a:cubicBezTo>
                <a:cubicBezTo>
                  <a:pt x="108" y="0"/>
                  <a:pt x="66" y="41"/>
                  <a:pt x="63" y="94"/>
                </a:cubicBezTo>
                <a:cubicBezTo>
                  <a:pt x="60" y="94"/>
                  <a:pt x="57" y="93"/>
                  <a:pt x="54" y="93"/>
                </a:cubicBezTo>
                <a:cubicBezTo>
                  <a:pt x="24" y="93"/>
                  <a:pt x="0" y="117"/>
                  <a:pt x="0" y="146"/>
                </a:cubicBezTo>
                <a:cubicBezTo>
                  <a:pt x="0" y="171"/>
                  <a:pt x="19" y="195"/>
                  <a:pt x="43" y="200"/>
                </a:cubicBezTo>
                <a:cubicBezTo>
                  <a:pt x="251" y="200"/>
                  <a:pt x="251" y="200"/>
                  <a:pt x="251" y="200"/>
                </a:cubicBezTo>
                <a:cubicBezTo>
                  <a:pt x="287" y="200"/>
                  <a:pt x="320" y="170"/>
                  <a:pt x="320" y="134"/>
                </a:cubicBezTo>
                <a:cubicBezTo>
                  <a:pt x="320" y="101"/>
                  <a:pt x="295" y="74"/>
                  <a:pt x="262" y="7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6669" name="组合 45"/>
          <p:cNvGrpSpPr/>
          <p:nvPr/>
        </p:nvGrpSpPr>
        <p:grpSpPr>
          <a:xfrm>
            <a:off x="10121900" y="2381250"/>
            <a:ext cx="652463" cy="611188"/>
            <a:chOff x="0" y="0"/>
            <a:chExt cx="446032" cy="418971"/>
          </a:xfrm>
        </p:grpSpPr>
        <p:sp>
          <p:nvSpPr>
            <p:cNvPr id="51258" name="Freeform 68"/>
            <p:cNvSpPr/>
            <p:nvPr/>
          </p:nvSpPr>
          <p:spPr>
            <a:xfrm flipH="1">
              <a:off x="0" y="183425"/>
              <a:ext cx="66153" cy="235546"/>
            </a:xfrm>
            <a:custGeom>
              <a:avLst/>
              <a:gdLst>
                <a:gd name="txL" fmla="*/ 0 w 40"/>
                <a:gd name="txT" fmla="*/ 0 h 144"/>
                <a:gd name="txR" fmla="*/ 40 w 40"/>
                <a:gd name="txB" fmla="*/ 144 h 144"/>
              </a:gdLst>
              <a:ahLst/>
              <a:cxnLst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0" h="144">
                  <a:moveTo>
                    <a:pt x="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02"/>
                    <a:pt x="6" y="105"/>
                    <a:pt x="9" y="108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0" y="110"/>
                    <a:pt x="11" y="111"/>
                  </a:cubicBezTo>
                  <a:cubicBezTo>
                    <a:pt x="11" y="112"/>
                    <a:pt x="12" y="112"/>
                    <a:pt x="12" y="113"/>
                  </a:cubicBezTo>
                  <a:cubicBezTo>
                    <a:pt x="12" y="113"/>
                    <a:pt x="13" y="114"/>
                    <a:pt x="13" y="115"/>
                  </a:cubicBezTo>
                  <a:cubicBezTo>
                    <a:pt x="13" y="115"/>
                    <a:pt x="14" y="116"/>
                    <a:pt x="14" y="117"/>
                  </a:cubicBezTo>
                  <a:cubicBezTo>
                    <a:pt x="14" y="118"/>
                    <a:pt x="14" y="118"/>
                    <a:pt x="15" y="119"/>
                  </a:cubicBezTo>
                  <a:cubicBezTo>
                    <a:pt x="15" y="120"/>
                    <a:pt x="15" y="121"/>
                    <a:pt x="15" y="122"/>
                  </a:cubicBezTo>
                  <a:cubicBezTo>
                    <a:pt x="15" y="122"/>
                    <a:pt x="16" y="123"/>
                    <a:pt x="16" y="123"/>
                  </a:cubicBezTo>
                  <a:cubicBezTo>
                    <a:pt x="16" y="125"/>
                    <a:pt x="16" y="126"/>
                    <a:pt x="16" y="128"/>
                  </a:cubicBezTo>
                  <a:cubicBezTo>
                    <a:pt x="16" y="130"/>
                    <a:pt x="16" y="132"/>
                    <a:pt x="15" y="133"/>
                  </a:cubicBezTo>
                  <a:cubicBezTo>
                    <a:pt x="15" y="134"/>
                    <a:pt x="15" y="135"/>
                    <a:pt x="15" y="136"/>
                  </a:cubicBezTo>
                  <a:cubicBezTo>
                    <a:pt x="15" y="136"/>
                    <a:pt x="15" y="137"/>
                    <a:pt x="14" y="138"/>
                  </a:cubicBezTo>
                  <a:cubicBezTo>
                    <a:pt x="14" y="140"/>
                    <a:pt x="13" y="142"/>
                    <a:pt x="12" y="144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33" y="144"/>
                    <a:pt x="40" y="137"/>
                    <a:pt x="40" y="128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7"/>
                    <a:pt x="33" y="0"/>
                    <a:pt x="24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59" name="Freeform 69"/>
            <p:cNvSpPr/>
            <p:nvPr/>
          </p:nvSpPr>
          <p:spPr>
            <a:xfrm flipH="1">
              <a:off x="66153" y="366849"/>
              <a:ext cx="313727" cy="52121"/>
            </a:xfrm>
            <a:custGeom>
              <a:avLst/>
              <a:gdLst>
                <a:gd name="txL" fmla="*/ 0 w 192"/>
                <a:gd name="txT" fmla="*/ 0 h 32"/>
                <a:gd name="txR" fmla="*/ 192 w 192"/>
                <a:gd name="txB" fmla="*/ 32 h 32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92" h="32">
                  <a:moveTo>
                    <a:pt x="191" y="10"/>
                  </a:moveTo>
                  <a:cubicBezTo>
                    <a:pt x="190" y="9"/>
                    <a:pt x="190" y="8"/>
                    <a:pt x="189" y="8"/>
                  </a:cubicBezTo>
                  <a:cubicBezTo>
                    <a:pt x="189" y="7"/>
                    <a:pt x="188" y="6"/>
                    <a:pt x="188" y="6"/>
                  </a:cubicBezTo>
                  <a:cubicBezTo>
                    <a:pt x="188" y="5"/>
                    <a:pt x="187" y="5"/>
                    <a:pt x="187" y="4"/>
                  </a:cubicBezTo>
                  <a:cubicBezTo>
                    <a:pt x="186" y="4"/>
                    <a:pt x="185" y="3"/>
                    <a:pt x="184" y="3"/>
                  </a:cubicBezTo>
                  <a:cubicBezTo>
                    <a:pt x="183" y="2"/>
                    <a:pt x="182" y="1"/>
                    <a:pt x="181" y="1"/>
                  </a:cubicBezTo>
                  <a:cubicBezTo>
                    <a:pt x="180" y="0"/>
                    <a:pt x="178" y="0"/>
                    <a:pt x="17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2" y="0"/>
                    <a:pt x="11" y="1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7" y="3"/>
                    <a:pt x="6" y="4"/>
                    <a:pt x="5" y="4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2" y="8"/>
                    <a:pt x="2" y="9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0" y="19"/>
                    <a:pt x="1" y="21"/>
                    <a:pt x="2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5" y="29"/>
                    <a:pt x="10" y="32"/>
                    <a:pt x="16" y="32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82" y="32"/>
                    <a:pt x="187" y="29"/>
                    <a:pt x="189" y="25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191" y="21"/>
                    <a:pt x="192" y="19"/>
                    <a:pt x="192" y="16"/>
                  </a:cubicBezTo>
                  <a:cubicBezTo>
                    <a:pt x="192" y="14"/>
                    <a:pt x="192" y="13"/>
                    <a:pt x="191" y="11"/>
                  </a:cubicBezTo>
                  <a:cubicBezTo>
                    <a:pt x="191" y="11"/>
                    <a:pt x="191" y="10"/>
                    <a:pt x="191" y="1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60" name="Freeform 70"/>
            <p:cNvSpPr/>
            <p:nvPr/>
          </p:nvSpPr>
          <p:spPr>
            <a:xfrm flipH="1">
              <a:off x="379879" y="183425"/>
              <a:ext cx="66153" cy="235546"/>
            </a:xfrm>
            <a:custGeom>
              <a:avLst/>
              <a:gdLst>
                <a:gd name="txL" fmla="*/ 0 w 40"/>
                <a:gd name="txT" fmla="*/ 0 h 144"/>
                <a:gd name="txR" fmla="*/ 40 w 40"/>
                <a:gd name="txB" fmla="*/ 144 h 14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40" h="144">
                  <a:moveTo>
                    <a:pt x="40" y="96"/>
                  </a:moveTo>
                  <a:cubicBezTo>
                    <a:pt x="40" y="64"/>
                    <a:pt x="40" y="64"/>
                    <a:pt x="40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7"/>
                    <a:pt x="7" y="144"/>
                    <a:pt x="16" y="144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7" y="142"/>
                    <a:pt x="26" y="140"/>
                    <a:pt x="26" y="138"/>
                  </a:cubicBezTo>
                  <a:cubicBezTo>
                    <a:pt x="25" y="137"/>
                    <a:pt x="25" y="136"/>
                    <a:pt x="25" y="136"/>
                  </a:cubicBezTo>
                  <a:cubicBezTo>
                    <a:pt x="25" y="135"/>
                    <a:pt x="25" y="134"/>
                    <a:pt x="25" y="133"/>
                  </a:cubicBezTo>
                  <a:cubicBezTo>
                    <a:pt x="24" y="132"/>
                    <a:pt x="24" y="130"/>
                    <a:pt x="24" y="128"/>
                  </a:cubicBezTo>
                  <a:cubicBezTo>
                    <a:pt x="24" y="126"/>
                    <a:pt x="24" y="125"/>
                    <a:pt x="24" y="123"/>
                  </a:cubicBezTo>
                  <a:cubicBezTo>
                    <a:pt x="24" y="123"/>
                    <a:pt x="25" y="122"/>
                    <a:pt x="25" y="122"/>
                  </a:cubicBezTo>
                  <a:cubicBezTo>
                    <a:pt x="25" y="121"/>
                    <a:pt x="25" y="120"/>
                    <a:pt x="25" y="119"/>
                  </a:cubicBezTo>
                  <a:cubicBezTo>
                    <a:pt x="26" y="118"/>
                    <a:pt x="26" y="118"/>
                    <a:pt x="26" y="117"/>
                  </a:cubicBezTo>
                  <a:cubicBezTo>
                    <a:pt x="26" y="116"/>
                    <a:pt x="27" y="115"/>
                    <a:pt x="27" y="115"/>
                  </a:cubicBezTo>
                  <a:cubicBezTo>
                    <a:pt x="27" y="114"/>
                    <a:pt x="28" y="113"/>
                    <a:pt x="28" y="113"/>
                  </a:cubicBezTo>
                  <a:cubicBezTo>
                    <a:pt x="28" y="112"/>
                    <a:pt x="29" y="112"/>
                    <a:pt x="29" y="111"/>
                  </a:cubicBezTo>
                  <a:cubicBezTo>
                    <a:pt x="30" y="110"/>
                    <a:pt x="30" y="109"/>
                    <a:pt x="31" y="109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4" y="105"/>
                    <a:pt x="37" y="102"/>
                    <a:pt x="40" y="100"/>
                  </a:cubicBezTo>
                  <a:lnTo>
                    <a:pt x="40" y="9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61" name="Freeform 71"/>
            <p:cNvSpPr/>
            <p:nvPr/>
          </p:nvSpPr>
          <p:spPr>
            <a:xfrm flipH="1">
              <a:off x="79183" y="0"/>
              <a:ext cx="91211" cy="91211"/>
            </a:xfrm>
            <a:custGeom>
              <a:avLst/>
              <a:gdLst>
                <a:gd name="txL" fmla="*/ 0 w 56"/>
                <a:gd name="txT" fmla="*/ 0 h 56"/>
                <a:gd name="txR" fmla="*/ 56 w 56"/>
                <a:gd name="txB" fmla="*/ 56 h 56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56" h="56">
                  <a:moveTo>
                    <a:pt x="16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9"/>
                    <a:pt x="7" y="56"/>
                    <a:pt x="16" y="56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62" name="Freeform 72"/>
            <p:cNvSpPr/>
            <p:nvPr/>
          </p:nvSpPr>
          <p:spPr>
            <a:xfrm flipH="1">
              <a:off x="79183" y="0"/>
              <a:ext cx="287666" cy="157365"/>
            </a:xfrm>
            <a:custGeom>
              <a:avLst/>
              <a:gdLst>
                <a:gd name="txL" fmla="*/ 0 w 176"/>
                <a:gd name="txT" fmla="*/ 0 h 96"/>
                <a:gd name="txR" fmla="*/ 176 w 176"/>
                <a:gd name="txB" fmla="*/ 96 h 96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76" h="96">
                  <a:moveTo>
                    <a:pt x="176" y="72"/>
                  </a:moveTo>
                  <a:cubicBezTo>
                    <a:pt x="120" y="72"/>
                    <a:pt x="120" y="72"/>
                    <a:pt x="120" y="72"/>
                  </a:cubicBezTo>
                  <a:cubicBezTo>
                    <a:pt x="111" y="72"/>
                    <a:pt x="104" y="65"/>
                    <a:pt x="104" y="56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76" y="96"/>
                    <a:pt x="176" y="96"/>
                    <a:pt x="176" y="96"/>
                  </a:cubicBezTo>
                  <a:lnTo>
                    <a:pt x="176" y="7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63" name="Rectangle 73"/>
            <p:cNvSpPr/>
            <p:nvPr/>
          </p:nvSpPr>
          <p:spPr>
            <a:xfrm flipH="1">
              <a:off x="92213" y="183425"/>
              <a:ext cx="261606" cy="1563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/>
            </a:ln>
          </p:spPr>
          <p:txBody>
            <a:bodyPr/>
            <a:lstStyle/>
            <a:p>
              <a:pPr lvl="0" eaLnBrk="1" hangingPunct="1">
                <a:buNone/>
              </a:pPr>
              <a:endParaRPr lang="zh-CN" altLang="zh-CN" sz="15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</p:grpSp>
      <p:grpSp>
        <p:nvGrpSpPr>
          <p:cNvPr id="26676" name="组合 52"/>
          <p:cNvGrpSpPr/>
          <p:nvPr/>
        </p:nvGrpSpPr>
        <p:grpSpPr>
          <a:xfrm>
            <a:off x="3630613" y="3233738"/>
            <a:ext cx="6907212" cy="177800"/>
            <a:chOff x="0" y="0"/>
            <a:chExt cx="8352927" cy="216024"/>
          </a:xfrm>
        </p:grpSpPr>
        <p:sp>
          <p:nvSpPr>
            <p:cNvPr id="51252" name="椭圆 53"/>
            <p:cNvSpPr/>
            <p:nvPr/>
          </p:nvSpPr>
          <p:spPr>
            <a:xfrm>
              <a:off x="0" y="0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1253" name="椭圆 54"/>
            <p:cNvSpPr/>
            <p:nvPr/>
          </p:nvSpPr>
          <p:spPr>
            <a:xfrm>
              <a:off x="1994686" y="0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1254" name="椭圆 55"/>
            <p:cNvSpPr/>
            <p:nvPr/>
          </p:nvSpPr>
          <p:spPr>
            <a:xfrm>
              <a:off x="4068452" y="0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1255" name="椭圆 56"/>
            <p:cNvSpPr/>
            <p:nvPr/>
          </p:nvSpPr>
          <p:spPr>
            <a:xfrm>
              <a:off x="6102678" y="0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1256" name="椭圆 57"/>
            <p:cNvSpPr/>
            <p:nvPr/>
          </p:nvSpPr>
          <p:spPr>
            <a:xfrm>
              <a:off x="8136903" y="0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1257" name="矩形 58"/>
            <p:cNvSpPr/>
            <p:nvPr/>
          </p:nvSpPr>
          <p:spPr>
            <a:xfrm>
              <a:off x="41206" y="85153"/>
              <a:ext cx="8136905" cy="4571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26683" name="等腰三角形 59"/>
          <p:cNvSpPr/>
          <p:nvPr/>
        </p:nvSpPr>
        <p:spPr>
          <a:xfrm flipV="1">
            <a:off x="3616325" y="4540250"/>
            <a:ext cx="206375" cy="177800"/>
          </a:xfrm>
          <a:prstGeom prst="triangle">
            <a:avLst>
              <a:gd name="adj" fmla="val 50000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84" name="等腰三角形 60"/>
          <p:cNvSpPr/>
          <p:nvPr/>
        </p:nvSpPr>
        <p:spPr>
          <a:xfrm flipV="1">
            <a:off x="5297488" y="4540250"/>
            <a:ext cx="207962" cy="177800"/>
          </a:xfrm>
          <a:prstGeom prst="triangle">
            <a:avLst>
              <a:gd name="adj" fmla="val 50000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85" name="等腰三角形 61"/>
          <p:cNvSpPr/>
          <p:nvPr/>
        </p:nvSpPr>
        <p:spPr>
          <a:xfrm flipV="1">
            <a:off x="6980238" y="4540250"/>
            <a:ext cx="206375" cy="177800"/>
          </a:xfrm>
          <a:prstGeom prst="triangle">
            <a:avLst>
              <a:gd name="adj" fmla="val 50000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86" name="等腰三角形 62"/>
          <p:cNvSpPr/>
          <p:nvPr/>
        </p:nvSpPr>
        <p:spPr>
          <a:xfrm flipV="1">
            <a:off x="8661400" y="4540250"/>
            <a:ext cx="207963" cy="177800"/>
          </a:xfrm>
          <a:prstGeom prst="triangle">
            <a:avLst>
              <a:gd name="adj" fmla="val 50000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87" name="等腰三角形 63"/>
          <p:cNvSpPr/>
          <p:nvPr/>
        </p:nvSpPr>
        <p:spPr>
          <a:xfrm flipV="1">
            <a:off x="10344150" y="4540250"/>
            <a:ext cx="206375" cy="177800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88" name="TextBox 64"/>
          <p:cNvSpPr/>
          <p:nvPr/>
        </p:nvSpPr>
        <p:spPr>
          <a:xfrm>
            <a:off x="3181350" y="4829175"/>
            <a:ext cx="1076325" cy="3524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520" tIns="37760" rIns="75520" bIns="37760">
            <a:spAutoFit/>
          </a:bodyPr>
          <a:lstStyle/>
          <a:p>
            <a:pPr lvl="0" algn="ctr" eaLnBrk="1" hangingPunct="1">
              <a:buNone/>
            </a:pPr>
            <a:r>
              <a:rPr lang="zh-CN" altLang="en-US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添加文字</a:t>
            </a:r>
          </a:p>
        </p:txBody>
      </p:sp>
      <p:sp>
        <p:nvSpPr>
          <p:cNvPr id="26689" name="TextBox 65"/>
          <p:cNvSpPr/>
          <p:nvPr/>
        </p:nvSpPr>
        <p:spPr>
          <a:xfrm>
            <a:off x="4864100" y="4829175"/>
            <a:ext cx="1074738" cy="3524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520" tIns="37760" rIns="75520" bIns="37760">
            <a:spAutoFit/>
          </a:bodyPr>
          <a:lstStyle/>
          <a:p>
            <a:pPr lvl="0" algn="ctr" eaLnBrk="1" hangingPunct="1">
              <a:buNone/>
            </a:pPr>
            <a:r>
              <a:rPr lang="zh-CN" altLang="en-US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690" name="TextBox 66"/>
          <p:cNvSpPr/>
          <p:nvPr/>
        </p:nvSpPr>
        <p:spPr>
          <a:xfrm>
            <a:off x="6545263" y="4829175"/>
            <a:ext cx="1076325" cy="3524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520" tIns="37760" rIns="75520" bIns="37760">
            <a:spAutoFit/>
          </a:bodyPr>
          <a:lstStyle/>
          <a:p>
            <a:pPr lvl="0" algn="ctr" eaLnBrk="1" hangingPunct="1">
              <a:buNone/>
            </a:pPr>
            <a:r>
              <a:rPr lang="zh-CN" altLang="en-US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691" name="TextBox 67"/>
          <p:cNvSpPr/>
          <p:nvPr/>
        </p:nvSpPr>
        <p:spPr>
          <a:xfrm>
            <a:off x="8228013" y="4829175"/>
            <a:ext cx="1074737" cy="3524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520" tIns="37760" rIns="75520" bIns="37760">
            <a:spAutoFit/>
          </a:bodyPr>
          <a:lstStyle/>
          <a:p>
            <a:pPr lvl="0" algn="ctr" eaLnBrk="1" hangingPunct="1">
              <a:buNone/>
            </a:pPr>
            <a:r>
              <a:rPr lang="zh-CN" altLang="en-US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692" name="TextBox 68"/>
          <p:cNvSpPr/>
          <p:nvPr/>
        </p:nvSpPr>
        <p:spPr>
          <a:xfrm>
            <a:off x="9909175" y="4829175"/>
            <a:ext cx="1076325" cy="3524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520" tIns="37760" rIns="75520" bIns="37760">
            <a:spAutoFit/>
          </a:bodyPr>
          <a:lstStyle/>
          <a:p>
            <a:pPr lvl="0" algn="ctr" eaLnBrk="1" hangingPunct="1">
              <a:buNone/>
            </a:pPr>
            <a:r>
              <a:rPr lang="zh-CN" altLang="en-US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693" name="矩形 69"/>
          <p:cNvSpPr/>
          <p:nvPr/>
        </p:nvSpPr>
        <p:spPr>
          <a:xfrm>
            <a:off x="2974975" y="5251450"/>
            <a:ext cx="8216900" cy="485775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sz="23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694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研究成果</a:t>
            </a:r>
          </a:p>
        </p:txBody>
      </p:sp>
      <p:grpSp>
        <p:nvGrpSpPr>
          <p:cNvPr id="26695" name="组合 71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51250" name="直接连接符 72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51" name="直接连接符 73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26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26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5" dur="1000"/>
                                        <p:tgtEl>
                                          <p:spTgt spid="26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0" dur="10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5" dur="10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0" dur="1000"/>
                                        <p:tgtEl>
                                          <p:spTgt spid="266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5" dur="1000"/>
                                        <p:tgtEl>
                                          <p:spTgt spid="266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0" dur="500"/>
                                        <p:tgtEl>
                                          <p:spTgt spid="2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83" dur="500"/>
                                        <p:tgtEl>
                                          <p:spTgt spid="26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86" dur="500"/>
                                        <p:tgtEl>
                                          <p:spTgt spid="26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91" dur="500"/>
                                        <p:tgtEl>
                                          <p:spTgt spid="26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94" dur="500"/>
                                        <p:tgtEl>
                                          <p:spTgt spid="26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97" dur="500"/>
                                        <p:tgtEl>
                                          <p:spTgt spid="2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0" dur="500"/>
                                        <p:tgtEl>
                                          <p:spTgt spid="26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3" dur="500"/>
                                        <p:tgtEl>
                                          <p:spTgt spid="26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8" dur="500"/>
                                        <p:tgtEl>
                                          <p:spTgt spid="26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3" dur="500"/>
                                        <p:tgtEl>
                                          <p:spTgt spid="266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6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6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8" dur="500"/>
                                        <p:tgtEl>
                                          <p:spTgt spid="26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6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24" dur="1000"/>
                                        <p:tgtEl>
                                          <p:spTgt spid="26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9" grpId="0" bldLvl="0" animBg="1"/>
      <p:bldP spid="26650" grpId="0" bldLvl="0" animBg="1"/>
      <p:bldP spid="26651" grpId="0" bldLvl="0" animBg="1"/>
      <p:bldP spid="26652" grpId="0" bldLvl="0" animBg="1"/>
      <p:bldP spid="26653" grpId="0" bldLvl="0" animBg="1"/>
      <p:bldP spid="26654" grpId="0" bldLvl="0" animBg="1"/>
      <p:bldP spid="26655" grpId="0" bldLvl="0" animBg="1"/>
      <p:bldP spid="26656" grpId="0" bldLvl="0" animBg="1"/>
      <p:bldP spid="26657" grpId="0" bldLvl="0" animBg="1"/>
      <p:bldP spid="26658" grpId="0" bldLvl="0" animBg="1"/>
      <p:bldP spid="26683" grpId="0" bldLvl="0" animBg="1"/>
      <p:bldP spid="26684" grpId="0" bldLvl="0" animBg="1"/>
      <p:bldP spid="26685" grpId="0" bldLvl="0" animBg="1"/>
      <p:bldP spid="26686" grpId="0" bldLvl="0" animBg="1"/>
      <p:bldP spid="26687" grpId="0" bldLvl="0" animBg="1"/>
      <p:bldP spid="26688" grpId="0" bldLvl="0"/>
      <p:bldP spid="26689" grpId="0" bldLvl="0"/>
      <p:bldP spid="26690" grpId="0" bldLvl="0"/>
      <p:bldP spid="26691" grpId="0" bldLvl="0"/>
      <p:bldP spid="26692" grpId="0" bldLvl="0"/>
      <p:bldP spid="26693" grpId="0" bldLvl="0" animBg="1"/>
      <p:bldP spid="26694" grpId="0" bldLvl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27651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2241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2242" name="组合 9"/>
          <p:cNvGrpSpPr/>
          <p:nvPr/>
        </p:nvGrpSpPr>
        <p:grpSpPr>
          <a:xfrm>
            <a:off x="0" y="3648075"/>
            <a:ext cx="1692275" cy="787400"/>
            <a:chOff x="0" y="0"/>
            <a:chExt cx="1691680" cy="788186"/>
          </a:xfrm>
        </p:grpSpPr>
        <p:sp>
          <p:nvSpPr>
            <p:cNvPr id="52290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成果与应用</a:t>
              </a:r>
              <a:endPara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2291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2243" name="直角三角形 13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2244" name="五边形 14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7673" name="直接连接符 90"/>
          <p:cNvSpPr/>
          <p:nvPr/>
        </p:nvSpPr>
        <p:spPr>
          <a:xfrm>
            <a:off x="2209800" y="3127375"/>
            <a:ext cx="1989138" cy="1588"/>
          </a:xfrm>
          <a:prstGeom prst="line">
            <a:avLst/>
          </a:prstGeom>
          <a:ln w="12700" cap="flat" cmpd="sng">
            <a:solidFill>
              <a:srgbClr val="9DA8B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674" name="直接连接符 91"/>
          <p:cNvSpPr/>
          <p:nvPr/>
        </p:nvSpPr>
        <p:spPr>
          <a:xfrm>
            <a:off x="2209800" y="4568825"/>
            <a:ext cx="1989138" cy="1588"/>
          </a:xfrm>
          <a:prstGeom prst="line">
            <a:avLst/>
          </a:prstGeom>
          <a:ln w="12700" cap="flat" cmpd="sng">
            <a:solidFill>
              <a:srgbClr val="9DA8B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675" name="矩形 92"/>
          <p:cNvSpPr/>
          <p:nvPr/>
        </p:nvSpPr>
        <p:spPr>
          <a:xfrm>
            <a:off x="2114550" y="1733550"/>
            <a:ext cx="1470025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7676" name="矩形 47"/>
          <p:cNvSpPr/>
          <p:nvPr/>
        </p:nvSpPr>
        <p:spPr>
          <a:xfrm>
            <a:off x="2117725" y="2149475"/>
            <a:ext cx="2266950" cy="8667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7677" name="矩形 94"/>
          <p:cNvSpPr/>
          <p:nvPr/>
        </p:nvSpPr>
        <p:spPr>
          <a:xfrm>
            <a:off x="2114550" y="3208338"/>
            <a:ext cx="1470025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7678" name="矩形 47"/>
          <p:cNvSpPr/>
          <p:nvPr/>
        </p:nvSpPr>
        <p:spPr>
          <a:xfrm>
            <a:off x="2117725" y="3622675"/>
            <a:ext cx="2266950" cy="8667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7679" name="矩形 96"/>
          <p:cNvSpPr/>
          <p:nvPr/>
        </p:nvSpPr>
        <p:spPr>
          <a:xfrm>
            <a:off x="2114550" y="4681538"/>
            <a:ext cx="1470025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7680" name="矩形 47"/>
          <p:cNvSpPr/>
          <p:nvPr/>
        </p:nvSpPr>
        <p:spPr>
          <a:xfrm>
            <a:off x="2117725" y="5095875"/>
            <a:ext cx="2266950" cy="8667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27681" name="组合 98"/>
          <p:cNvGrpSpPr/>
          <p:nvPr/>
        </p:nvGrpSpPr>
        <p:grpSpPr>
          <a:xfrm>
            <a:off x="4524375" y="3937000"/>
            <a:ext cx="2195513" cy="1895475"/>
            <a:chOff x="0" y="0"/>
            <a:chExt cx="2331720" cy="1752600"/>
          </a:xfrm>
        </p:grpSpPr>
        <p:sp>
          <p:nvSpPr>
            <p:cNvPr id="52284" name="文本框 99"/>
            <p:cNvSpPr/>
            <p:nvPr/>
          </p:nvSpPr>
          <p:spPr>
            <a:xfrm>
              <a:off x="121860" y="719623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85" name="文本框 100"/>
            <p:cNvSpPr/>
            <p:nvPr/>
          </p:nvSpPr>
          <p:spPr>
            <a:xfrm>
              <a:off x="121860" y="1260485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86" name="文本框 101"/>
            <p:cNvSpPr/>
            <p:nvPr/>
          </p:nvSpPr>
          <p:spPr>
            <a:xfrm>
              <a:off x="121860" y="178764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87" name="矩形 102"/>
            <p:cNvSpPr/>
            <p:nvPr/>
          </p:nvSpPr>
          <p:spPr>
            <a:xfrm>
              <a:off x="0" y="0"/>
              <a:ext cx="2331720" cy="1752600"/>
            </a:xfrm>
            <a:prstGeom prst="rect">
              <a:avLst/>
            </a:prstGeom>
            <a:noFill/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88" name="直接连接符 103"/>
            <p:cNvSpPr/>
            <p:nvPr/>
          </p:nvSpPr>
          <p:spPr>
            <a:xfrm>
              <a:off x="121860" y="604882"/>
              <a:ext cx="2088000" cy="1"/>
            </a:xfrm>
            <a:prstGeom prst="line">
              <a:avLst/>
            </a:prstGeom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89" name="直接连接符 104"/>
            <p:cNvSpPr/>
            <p:nvPr/>
          </p:nvSpPr>
          <p:spPr>
            <a:xfrm>
              <a:off x="121860" y="1150992"/>
              <a:ext cx="2088000" cy="1"/>
            </a:xfrm>
            <a:prstGeom prst="line">
              <a:avLst/>
            </a:prstGeom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7688" name="组合 105"/>
          <p:cNvGrpSpPr/>
          <p:nvPr/>
        </p:nvGrpSpPr>
        <p:grpSpPr>
          <a:xfrm>
            <a:off x="6975475" y="3937000"/>
            <a:ext cx="2195513" cy="1895475"/>
            <a:chOff x="0" y="0"/>
            <a:chExt cx="2331720" cy="1752600"/>
          </a:xfrm>
        </p:grpSpPr>
        <p:sp>
          <p:nvSpPr>
            <p:cNvPr id="52278" name="文本框 106"/>
            <p:cNvSpPr/>
            <p:nvPr/>
          </p:nvSpPr>
          <p:spPr>
            <a:xfrm>
              <a:off x="121860" y="719624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79" name="文本框 107"/>
            <p:cNvSpPr/>
            <p:nvPr/>
          </p:nvSpPr>
          <p:spPr>
            <a:xfrm>
              <a:off x="121860" y="1260485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80" name="文本框 108"/>
            <p:cNvSpPr/>
            <p:nvPr/>
          </p:nvSpPr>
          <p:spPr>
            <a:xfrm>
              <a:off x="121860" y="178764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81" name="矩形 109"/>
            <p:cNvSpPr/>
            <p:nvPr/>
          </p:nvSpPr>
          <p:spPr>
            <a:xfrm>
              <a:off x="0" y="0"/>
              <a:ext cx="2331720" cy="1752600"/>
            </a:xfrm>
            <a:prstGeom prst="rect">
              <a:avLst/>
            </a:prstGeom>
            <a:noFill/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82" name="直接连接符 110"/>
            <p:cNvSpPr/>
            <p:nvPr/>
          </p:nvSpPr>
          <p:spPr>
            <a:xfrm>
              <a:off x="121860" y="604882"/>
              <a:ext cx="2088000" cy="1"/>
            </a:xfrm>
            <a:prstGeom prst="line">
              <a:avLst/>
            </a:prstGeom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83" name="直接连接符 111"/>
            <p:cNvSpPr/>
            <p:nvPr/>
          </p:nvSpPr>
          <p:spPr>
            <a:xfrm>
              <a:off x="121860" y="1150992"/>
              <a:ext cx="2088000" cy="1"/>
            </a:xfrm>
            <a:prstGeom prst="line">
              <a:avLst/>
            </a:prstGeom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7695" name="组合 112"/>
          <p:cNvGrpSpPr/>
          <p:nvPr/>
        </p:nvGrpSpPr>
        <p:grpSpPr>
          <a:xfrm>
            <a:off x="9383713" y="3937000"/>
            <a:ext cx="2195512" cy="1895475"/>
            <a:chOff x="0" y="0"/>
            <a:chExt cx="2331720" cy="1752600"/>
          </a:xfrm>
        </p:grpSpPr>
        <p:sp>
          <p:nvSpPr>
            <p:cNvPr id="52272" name="文本框 113"/>
            <p:cNvSpPr/>
            <p:nvPr/>
          </p:nvSpPr>
          <p:spPr>
            <a:xfrm>
              <a:off x="121860" y="719624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73" name="文本框 114"/>
            <p:cNvSpPr/>
            <p:nvPr/>
          </p:nvSpPr>
          <p:spPr>
            <a:xfrm>
              <a:off x="121860" y="1260485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74" name="文本框 115"/>
            <p:cNvSpPr/>
            <p:nvPr/>
          </p:nvSpPr>
          <p:spPr>
            <a:xfrm>
              <a:off x="121860" y="178764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75" name="矩形 116"/>
            <p:cNvSpPr/>
            <p:nvPr/>
          </p:nvSpPr>
          <p:spPr>
            <a:xfrm>
              <a:off x="0" y="0"/>
              <a:ext cx="2331720" cy="1752600"/>
            </a:xfrm>
            <a:prstGeom prst="rect">
              <a:avLst/>
            </a:prstGeom>
            <a:noFill/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76" name="直接连接符 117"/>
            <p:cNvSpPr/>
            <p:nvPr/>
          </p:nvSpPr>
          <p:spPr>
            <a:xfrm>
              <a:off x="121860" y="604882"/>
              <a:ext cx="2088000" cy="1"/>
            </a:xfrm>
            <a:prstGeom prst="line">
              <a:avLst/>
            </a:prstGeom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77" name="直接连接符 118"/>
            <p:cNvSpPr/>
            <p:nvPr/>
          </p:nvSpPr>
          <p:spPr>
            <a:xfrm>
              <a:off x="121860" y="1150992"/>
              <a:ext cx="2088000" cy="1"/>
            </a:xfrm>
            <a:prstGeom prst="line">
              <a:avLst/>
            </a:prstGeom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7702" name="组合 119"/>
          <p:cNvGrpSpPr/>
          <p:nvPr/>
        </p:nvGrpSpPr>
        <p:grpSpPr>
          <a:xfrm>
            <a:off x="4524375" y="1863725"/>
            <a:ext cx="2195513" cy="2074863"/>
            <a:chOff x="0" y="0"/>
            <a:chExt cx="2331720" cy="1920240"/>
          </a:xfrm>
        </p:grpSpPr>
        <p:sp>
          <p:nvSpPr>
            <p:cNvPr id="52269" name="矩形 120"/>
            <p:cNvSpPr/>
            <p:nvPr/>
          </p:nvSpPr>
          <p:spPr>
            <a:xfrm>
              <a:off x="0" y="0"/>
              <a:ext cx="2331720" cy="1920240"/>
            </a:xfrm>
            <a:prstGeom prst="rect">
              <a:avLst/>
            </a:prstGeom>
            <a:solidFill>
              <a:srgbClr val="1A92A2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70" name="Freeform 151"/>
            <p:cNvSpPr>
              <a:spLocks noEditPoints="1"/>
            </p:cNvSpPr>
            <p:nvPr/>
          </p:nvSpPr>
          <p:spPr>
            <a:xfrm>
              <a:off x="656771" y="337024"/>
              <a:ext cx="984095" cy="863594"/>
            </a:xfrm>
            <a:custGeom>
              <a:avLst/>
              <a:gdLst>
                <a:gd name="txL" fmla="*/ 0 w 123"/>
                <a:gd name="txT" fmla="*/ 0 h 129"/>
                <a:gd name="txR" fmla="*/ 123 w 123"/>
                <a:gd name="txB" fmla="*/ 129 h 129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23" h="129">
                  <a:moveTo>
                    <a:pt x="93" y="129"/>
                  </a:moveTo>
                  <a:cubicBezTo>
                    <a:pt x="62" y="111"/>
                    <a:pt x="62" y="111"/>
                    <a:pt x="62" y="111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91" y="98"/>
                    <a:pt x="91" y="98"/>
                    <a:pt x="91" y="98"/>
                  </a:cubicBezTo>
                  <a:cubicBezTo>
                    <a:pt x="103" y="95"/>
                    <a:pt x="112" y="83"/>
                    <a:pt x="111" y="70"/>
                  </a:cubicBezTo>
                  <a:cubicBezTo>
                    <a:pt x="110" y="67"/>
                    <a:pt x="110" y="64"/>
                    <a:pt x="109" y="62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8" y="65"/>
                    <a:pt x="121" y="71"/>
                    <a:pt x="122" y="79"/>
                  </a:cubicBezTo>
                  <a:cubicBezTo>
                    <a:pt x="123" y="98"/>
                    <a:pt x="111" y="114"/>
                    <a:pt x="92" y="118"/>
                  </a:cubicBezTo>
                  <a:cubicBezTo>
                    <a:pt x="93" y="129"/>
                    <a:pt x="93" y="129"/>
                    <a:pt x="93" y="129"/>
                  </a:cubicBezTo>
                  <a:close/>
                  <a:moveTo>
                    <a:pt x="0" y="58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6" y="82"/>
                    <a:pt x="33" y="95"/>
                    <a:pt x="45" y="99"/>
                  </a:cubicBezTo>
                  <a:cubicBezTo>
                    <a:pt x="48" y="100"/>
                    <a:pt x="51" y="101"/>
                    <a:pt x="53" y="101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47" y="108"/>
                    <a:pt x="39" y="108"/>
                    <a:pt x="33" y="105"/>
                  </a:cubicBezTo>
                  <a:cubicBezTo>
                    <a:pt x="15" y="99"/>
                    <a:pt x="6" y="80"/>
                    <a:pt x="11" y="62"/>
                  </a:cubicBezTo>
                  <a:cubicBezTo>
                    <a:pt x="0" y="58"/>
                    <a:pt x="0" y="58"/>
                    <a:pt x="0" y="58"/>
                  </a:cubicBezTo>
                  <a:close/>
                  <a:moveTo>
                    <a:pt x="111" y="9"/>
                  </a:moveTo>
                  <a:cubicBezTo>
                    <a:pt x="102" y="16"/>
                    <a:pt x="102" y="16"/>
                    <a:pt x="102" y="16"/>
                  </a:cubicBezTo>
                  <a:cubicBezTo>
                    <a:pt x="90" y="3"/>
                    <a:pt x="69" y="0"/>
                    <a:pt x="54" y="12"/>
                  </a:cubicBezTo>
                  <a:cubicBezTo>
                    <a:pt x="48" y="16"/>
                    <a:pt x="44" y="22"/>
                    <a:pt x="41" y="2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8" y="29"/>
                    <a:pt x="49" y="27"/>
                    <a:pt x="52" y="26"/>
                  </a:cubicBezTo>
                  <a:cubicBezTo>
                    <a:pt x="62" y="18"/>
                    <a:pt x="77" y="19"/>
                    <a:pt x="86" y="28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112" y="46"/>
                    <a:pt x="112" y="46"/>
                    <a:pt x="112" y="46"/>
                  </a:cubicBezTo>
                  <a:lnTo>
                    <a:pt x="111" y="9"/>
                  </a:ln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71" name="文本框 122"/>
            <p:cNvSpPr/>
            <p:nvPr/>
          </p:nvSpPr>
          <p:spPr>
            <a:xfrm>
              <a:off x="121860" y="1442827"/>
              <a:ext cx="2088001" cy="38010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baseline="-3000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27706" name="组合 123"/>
          <p:cNvGrpSpPr/>
          <p:nvPr/>
        </p:nvGrpSpPr>
        <p:grpSpPr>
          <a:xfrm>
            <a:off x="6991350" y="1863725"/>
            <a:ext cx="2195513" cy="2074863"/>
            <a:chOff x="0" y="0"/>
            <a:chExt cx="2331720" cy="1920240"/>
          </a:xfrm>
        </p:grpSpPr>
        <p:sp>
          <p:nvSpPr>
            <p:cNvPr id="52267" name="矩形 124"/>
            <p:cNvSpPr/>
            <p:nvPr/>
          </p:nvSpPr>
          <p:spPr>
            <a:xfrm>
              <a:off x="0" y="0"/>
              <a:ext cx="2331720" cy="1920240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68" name="文本框 125"/>
            <p:cNvSpPr/>
            <p:nvPr/>
          </p:nvSpPr>
          <p:spPr>
            <a:xfrm>
              <a:off x="106620" y="1442826"/>
              <a:ext cx="2088001" cy="35132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27709" name="组合 126"/>
          <p:cNvGrpSpPr/>
          <p:nvPr/>
        </p:nvGrpSpPr>
        <p:grpSpPr>
          <a:xfrm>
            <a:off x="9391650" y="1863725"/>
            <a:ext cx="2195513" cy="2074863"/>
            <a:chOff x="0" y="0"/>
            <a:chExt cx="2331720" cy="1920240"/>
          </a:xfrm>
        </p:grpSpPr>
        <p:sp>
          <p:nvSpPr>
            <p:cNvPr id="52264" name="矩形 127"/>
            <p:cNvSpPr/>
            <p:nvPr/>
          </p:nvSpPr>
          <p:spPr>
            <a:xfrm>
              <a:off x="0" y="0"/>
              <a:ext cx="2331720" cy="1920240"/>
            </a:xfrm>
            <a:prstGeom prst="rect">
              <a:avLst/>
            </a:prstGeom>
            <a:solidFill>
              <a:srgbClr val="05BAC8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65" name="Freeform 145"/>
            <p:cNvSpPr>
              <a:spLocks noEditPoints="1"/>
            </p:cNvSpPr>
            <p:nvPr/>
          </p:nvSpPr>
          <p:spPr>
            <a:xfrm>
              <a:off x="686559" y="373833"/>
              <a:ext cx="958600" cy="826785"/>
            </a:xfrm>
            <a:custGeom>
              <a:avLst/>
              <a:gdLst>
                <a:gd name="txL" fmla="*/ 0 w 111"/>
                <a:gd name="txT" fmla="*/ 0 h 111"/>
                <a:gd name="txR" fmla="*/ 111 w 111"/>
                <a:gd name="txB" fmla="*/ 111 h 111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11" h="111">
                  <a:moveTo>
                    <a:pt x="56" y="0"/>
                  </a:moveTo>
                  <a:cubicBezTo>
                    <a:pt x="71" y="0"/>
                    <a:pt x="85" y="6"/>
                    <a:pt x="95" y="16"/>
                  </a:cubicBezTo>
                  <a:cubicBezTo>
                    <a:pt x="105" y="26"/>
                    <a:pt x="111" y="40"/>
                    <a:pt x="111" y="55"/>
                  </a:cubicBezTo>
                  <a:cubicBezTo>
                    <a:pt x="111" y="71"/>
                    <a:pt x="105" y="84"/>
                    <a:pt x="95" y="94"/>
                  </a:cubicBezTo>
                  <a:cubicBezTo>
                    <a:pt x="85" y="104"/>
                    <a:pt x="71" y="111"/>
                    <a:pt x="56" y="111"/>
                  </a:cubicBezTo>
                  <a:cubicBezTo>
                    <a:pt x="40" y="111"/>
                    <a:pt x="27" y="104"/>
                    <a:pt x="16" y="94"/>
                  </a:cubicBezTo>
                  <a:cubicBezTo>
                    <a:pt x="6" y="84"/>
                    <a:pt x="0" y="71"/>
                    <a:pt x="0" y="55"/>
                  </a:cubicBezTo>
                  <a:cubicBezTo>
                    <a:pt x="0" y="40"/>
                    <a:pt x="6" y="26"/>
                    <a:pt x="16" y="16"/>
                  </a:cubicBezTo>
                  <a:cubicBezTo>
                    <a:pt x="27" y="6"/>
                    <a:pt x="40" y="0"/>
                    <a:pt x="56" y="0"/>
                  </a:cubicBezTo>
                  <a:close/>
                  <a:moveTo>
                    <a:pt x="51" y="100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47" y="87"/>
                    <a:pt x="42" y="86"/>
                    <a:pt x="38" y="85"/>
                  </a:cubicBezTo>
                  <a:cubicBezTo>
                    <a:pt x="39" y="87"/>
                    <a:pt x="40" y="88"/>
                    <a:pt x="40" y="89"/>
                  </a:cubicBezTo>
                  <a:cubicBezTo>
                    <a:pt x="43" y="94"/>
                    <a:pt x="47" y="98"/>
                    <a:pt x="51" y="100"/>
                  </a:cubicBezTo>
                  <a:close/>
                  <a:moveTo>
                    <a:pt x="51" y="77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5"/>
                    <a:pt x="34" y="70"/>
                    <a:pt x="35" y="75"/>
                  </a:cubicBezTo>
                  <a:cubicBezTo>
                    <a:pt x="40" y="76"/>
                    <a:pt x="45" y="77"/>
                    <a:pt x="51" y="77"/>
                  </a:cubicBezTo>
                  <a:close/>
                  <a:moveTo>
                    <a:pt x="51" y="50"/>
                  </a:moveTo>
                  <a:cubicBezTo>
                    <a:pt x="51" y="33"/>
                    <a:pt x="51" y="33"/>
                    <a:pt x="51" y="33"/>
                  </a:cubicBezTo>
                  <a:cubicBezTo>
                    <a:pt x="45" y="34"/>
                    <a:pt x="40" y="34"/>
                    <a:pt x="35" y="36"/>
                  </a:cubicBezTo>
                  <a:cubicBezTo>
                    <a:pt x="34" y="40"/>
                    <a:pt x="33" y="45"/>
                    <a:pt x="33" y="50"/>
                  </a:cubicBezTo>
                  <a:cubicBezTo>
                    <a:pt x="51" y="50"/>
                    <a:pt x="51" y="50"/>
                    <a:pt x="51" y="50"/>
                  </a:cubicBezTo>
                  <a:close/>
                  <a:moveTo>
                    <a:pt x="51" y="24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47" y="12"/>
                    <a:pt x="43" y="16"/>
                    <a:pt x="40" y="22"/>
                  </a:cubicBezTo>
                  <a:cubicBezTo>
                    <a:pt x="40" y="23"/>
                    <a:pt x="39" y="24"/>
                    <a:pt x="38" y="25"/>
                  </a:cubicBezTo>
                  <a:cubicBezTo>
                    <a:pt x="42" y="24"/>
                    <a:pt x="47" y="24"/>
                    <a:pt x="51" y="24"/>
                  </a:cubicBezTo>
                  <a:close/>
                  <a:moveTo>
                    <a:pt x="61" y="10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5" y="24"/>
                    <a:pt x="69" y="24"/>
                    <a:pt x="73" y="25"/>
                  </a:cubicBezTo>
                  <a:cubicBezTo>
                    <a:pt x="72" y="24"/>
                    <a:pt x="72" y="23"/>
                    <a:pt x="71" y="22"/>
                  </a:cubicBezTo>
                  <a:cubicBezTo>
                    <a:pt x="68" y="16"/>
                    <a:pt x="65" y="12"/>
                    <a:pt x="61" y="10"/>
                  </a:cubicBezTo>
                  <a:close/>
                  <a:moveTo>
                    <a:pt x="61" y="33"/>
                  </a:moveTo>
                  <a:cubicBezTo>
                    <a:pt x="61" y="50"/>
                    <a:pt x="61" y="50"/>
                    <a:pt x="61" y="50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78" y="45"/>
                    <a:pt x="78" y="40"/>
                    <a:pt x="77" y="36"/>
                  </a:cubicBezTo>
                  <a:cubicBezTo>
                    <a:pt x="72" y="34"/>
                    <a:pt x="66" y="34"/>
                    <a:pt x="61" y="33"/>
                  </a:cubicBezTo>
                  <a:close/>
                  <a:moveTo>
                    <a:pt x="61" y="60"/>
                  </a:moveTo>
                  <a:cubicBezTo>
                    <a:pt x="61" y="77"/>
                    <a:pt x="61" y="77"/>
                    <a:pt x="61" y="77"/>
                  </a:cubicBezTo>
                  <a:cubicBezTo>
                    <a:pt x="66" y="77"/>
                    <a:pt x="72" y="76"/>
                    <a:pt x="77" y="75"/>
                  </a:cubicBezTo>
                  <a:cubicBezTo>
                    <a:pt x="78" y="70"/>
                    <a:pt x="78" y="65"/>
                    <a:pt x="79" y="60"/>
                  </a:cubicBezTo>
                  <a:cubicBezTo>
                    <a:pt x="61" y="60"/>
                    <a:pt x="61" y="60"/>
                    <a:pt x="61" y="60"/>
                  </a:cubicBezTo>
                  <a:close/>
                  <a:moveTo>
                    <a:pt x="61" y="87"/>
                  </a:moveTo>
                  <a:cubicBezTo>
                    <a:pt x="61" y="100"/>
                    <a:pt x="61" y="100"/>
                    <a:pt x="61" y="100"/>
                  </a:cubicBezTo>
                  <a:cubicBezTo>
                    <a:pt x="65" y="98"/>
                    <a:pt x="68" y="94"/>
                    <a:pt x="71" y="89"/>
                  </a:cubicBezTo>
                  <a:cubicBezTo>
                    <a:pt x="72" y="88"/>
                    <a:pt x="72" y="87"/>
                    <a:pt x="73" y="85"/>
                  </a:cubicBezTo>
                  <a:cubicBezTo>
                    <a:pt x="69" y="86"/>
                    <a:pt x="65" y="87"/>
                    <a:pt x="61" y="87"/>
                  </a:cubicBezTo>
                  <a:close/>
                  <a:moveTo>
                    <a:pt x="11" y="50"/>
                  </a:moveTo>
                  <a:cubicBezTo>
                    <a:pt x="23" y="50"/>
                    <a:pt x="23" y="50"/>
                    <a:pt x="23" y="50"/>
                  </a:cubicBezTo>
                  <a:cubicBezTo>
                    <a:pt x="23" y="47"/>
                    <a:pt x="24" y="43"/>
                    <a:pt x="24" y="39"/>
                  </a:cubicBezTo>
                  <a:cubicBezTo>
                    <a:pt x="24" y="40"/>
                    <a:pt x="23" y="40"/>
                    <a:pt x="22" y="40"/>
                  </a:cubicBezTo>
                  <a:cubicBezTo>
                    <a:pt x="17" y="43"/>
                    <a:pt x="13" y="47"/>
                    <a:pt x="11" y="50"/>
                  </a:cubicBezTo>
                  <a:close/>
                  <a:moveTo>
                    <a:pt x="88" y="50"/>
                  </a:moveTo>
                  <a:cubicBezTo>
                    <a:pt x="100" y="50"/>
                    <a:pt x="100" y="50"/>
                    <a:pt x="100" y="50"/>
                  </a:cubicBezTo>
                  <a:cubicBezTo>
                    <a:pt x="99" y="47"/>
                    <a:pt x="95" y="43"/>
                    <a:pt x="89" y="40"/>
                  </a:cubicBezTo>
                  <a:cubicBezTo>
                    <a:pt x="89" y="40"/>
                    <a:pt x="88" y="40"/>
                    <a:pt x="87" y="39"/>
                  </a:cubicBezTo>
                  <a:cubicBezTo>
                    <a:pt x="88" y="43"/>
                    <a:pt x="88" y="47"/>
                    <a:pt x="88" y="50"/>
                  </a:cubicBezTo>
                  <a:close/>
                  <a:moveTo>
                    <a:pt x="100" y="60"/>
                  </a:moveTo>
                  <a:cubicBezTo>
                    <a:pt x="88" y="60"/>
                    <a:pt x="88" y="60"/>
                    <a:pt x="88" y="60"/>
                  </a:cubicBezTo>
                  <a:cubicBezTo>
                    <a:pt x="88" y="64"/>
                    <a:pt x="88" y="67"/>
                    <a:pt x="87" y="71"/>
                  </a:cubicBezTo>
                  <a:cubicBezTo>
                    <a:pt x="88" y="71"/>
                    <a:pt x="89" y="70"/>
                    <a:pt x="89" y="70"/>
                  </a:cubicBezTo>
                  <a:cubicBezTo>
                    <a:pt x="95" y="67"/>
                    <a:pt x="99" y="64"/>
                    <a:pt x="100" y="60"/>
                  </a:cubicBezTo>
                  <a:close/>
                  <a:moveTo>
                    <a:pt x="23" y="60"/>
                  </a:moveTo>
                  <a:cubicBezTo>
                    <a:pt x="11" y="60"/>
                    <a:pt x="11" y="60"/>
                    <a:pt x="11" y="60"/>
                  </a:cubicBezTo>
                  <a:cubicBezTo>
                    <a:pt x="13" y="64"/>
                    <a:pt x="17" y="67"/>
                    <a:pt x="22" y="70"/>
                  </a:cubicBezTo>
                  <a:cubicBezTo>
                    <a:pt x="23" y="70"/>
                    <a:pt x="24" y="71"/>
                    <a:pt x="24" y="71"/>
                  </a:cubicBezTo>
                  <a:cubicBezTo>
                    <a:pt x="24" y="67"/>
                    <a:pt x="23" y="64"/>
                    <a:pt x="23" y="60"/>
                  </a:cubicBezTo>
                  <a:close/>
                  <a:moveTo>
                    <a:pt x="96" y="77"/>
                  </a:moveTo>
                  <a:cubicBezTo>
                    <a:pt x="95" y="78"/>
                    <a:pt x="95" y="78"/>
                    <a:pt x="94" y="78"/>
                  </a:cubicBezTo>
                  <a:cubicBezTo>
                    <a:pt x="91" y="80"/>
                    <a:pt x="88" y="81"/>
                    <a:pt x="84" y="82"/>
                  </a:cubicBezTo>
                  <a:cubicBezTo>
                    <a:pt x="83" y="86"/>
                    <a:pt x="81" y="90"/>
                    <a:pt x="80" y="93"/>
                  </a:cubicBezTo>
                  <a:cubicBezTo>
                    <a:pt x="79" y="94"/>
                    <a:pt x="79" y="94"/>
                    <a:pt x="79" y="95"/>
                  </a:cubicBezTo>
                  <a:cubicBezTo>
                    <a:pt x="82" y="93"/>
                    <a:pt x="85" y="90"/>
                    <a:pt x="88" y="88"/>
                  </a:cubicBezTo>
                  <a:cubicBezTo>
                    <a:pt x="91" y="85"/>
                    <a:pt x="94" y="81"/>
                    <a:pt x="96" y="77"/>
                  </a:cubicBezTo>
                  <a:close/>
                  <a:moveTo>
                    <a:pt x="27" y="82"/>
                  </a:moveTo>
                  <a:cubicBezTo>
                    <a:pt x="24" y="81"/>
                    <a:pt x="20" y="80"/>
                    <a:pt x="18" y="78"/>
                  </a:cubicBezTo>
                  <a:cubicBezTo>
                    <a:pt x="17" y="78"/>
                    <a:pt x="16" y="78"/>
                    <a:pt x="15" y="77"/>
                  </a:cubicBezTo>
                  <a:cubicBezTo>
                    <a:pt x="18" y="81"/>
                    <a:pt x="20" y="85"/>
                    <a:pt x="23" y="88"/>
                  </a:cubicBezTo>
                  <a:cubicBezTo>
                    <a:pt x="26" y="90"/>
                    <a:pt x="29" y="93"/>
                    <a:pt x="33" y="95"/>
                  </a:cubicBezTo>
                  <a:cubicBezTo>
                    <a:pt x="32" y="94"/>
                    <a:pt x="32" y="94"/>
                    <a:pt x="32" y="93"/>
                  </a:cubicBezTo>
                  <a:cubicBezTo>
                    <a:pt x="30" y="90"/>
                    <a:pt x="28" y="86"/>
                    <a:pt x="27" y="82"/>
                  </a:cubicBezTo>
                  <a:close/>
                  <a:moveTo>
                    <a:pt x="15" y="33"/>
                  </a:moveTo>
                  <a:cubicBezTo>
                    <a:pt x="16" y="33"/>
                    <a:pt x="17" y="32"/>
                    <a:pt x="18" y="32"/>
                  </a:cubicBezTo>
                  <a:cubicBezTo>
                    <a:pt x="20" y="30"/>
                    <a:pt x="24" y="29"/>
                    <a:pt x="27" y="28"/>
                  </a:cubicBezTo>
                  <a:cubicBezTo>
                    <a:pt x="28" y="24"/>
                    <a:pt x="30" y="20"/>
                    <a:pt x="32" y="17"/>
                  </a:cubicBezTo>
                  <a:cubicBezTo>
                    <a:pt x="32" y="17"/>
                    <a:pt x="32" y="16"/>
                    <a:pt x="33" y="16"/>
                  </a:cubicBezTo>
                  <a:cubicBezTo>
                    <a:pt x="29" y="18"/>
                    <a:pt x="26" y="20"/>
                    <a:pt x="23" y="23"/>
                  </a:cubicBezTo>
                  <a:cubicBezTo>
                    <a:pt x="20" y="26"/>
                    <a:pt x="18" y="29"/>
                    <a:pt x="15" y="33"/>
                  </a:cubicBezTo>
                  <a:close/>
                  <a:moveTo>
                    <a:pt x="84" y="28"/>
                  </a:moveTo>
                  <a:cubicBezTo>
                    <a:pt x="88" y="29"/>
                    <a:pt x="91" y="30"/>
                    <a:pt x="94" y="32"/>
                  </a:cubicBezTo>
                  <a:cubicBezTo>
                    <a:pt x="95" y="32"/>
                    <a:pt x="95" y="33"/>
                    <a:pt x="96" y="33"/>
                  </a:cubicBezTo>
                  <a:cubicBezTo>
                    <a:pt x="94" y="29"/>
                    <a:pt x="91" y="26"/>
                    <a:pt x="88" y="23"/>
                  </a:cubicBezTo>
                  <a:cubicBezTo>
                    <a:pt x="85" y="20"/>
                    <a:pt x="82" y="18"/>
                    <a:pt x="79" y="16"/>
                  </a:cubicBezTo>
                  <a:cubicBezTo>
                    <a:pt x="79" y="16"/>
                    <a:pt x="79" y="17"/>
                    <a:pt x="80" y="17"/>
                  </a:cubicBezTo>
                  <a:cubicBezTo>
                    <a:pt x="81" y="20"/>
                    <a:pt x="83" y="24"/>
                    <a:pt x="84" y="28"/>
                  </a:cubicBez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66" name="文本框 129"/>
            <p:cNvSpPr/>
            <p:nvPr/>
          </p:nvSpPr>
          <p:spPr>
            <a:xfrm>
              <a:off x="114240" y="1442826"/>
              <a:ext cx="2088001" cy="37965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sp>
        <p:nvSpPr>
          <p:cNvPr id="27713" name="Freeform 123"/>
          <p:cNvSpPr>
            <a:spLocks noEditPoints="1"/>
          </p:cNvSpPr>
          <p:nvPr/>
        </p:nvSpPr>
        <p:spPr>
          <a:xfrm>
            <a:off x="7685088" y="2446338"/>
            <a:ext cx="806450" cy="569912"/>
          </a:xfrm>
          <a:custGeom>
            <a:avLst/>
            <a:gdLst>
              <a:gd name="txL" fmla="*/ 0 w 61"/>
              <a:gd name="txT" fmla="*/ 0 h 40"/>
              <a:gd name="txR" fmla="*/ 61 w 61"/>
              <a:gd name="txB" fmla="*/ 40 h 40"/>
            </a:gdLst>
            <a:ahLst/>
            <a:cxnLst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61" h="40"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16" y="20"/>
                  <a:pt x="16" y="20"/>
                  <a:pt x="16" y="20"/>
                </a:cubicBezTo>
                <a:lnTo>
                  <a:pt x="0" y="5"/>
                </a:lnTo>
                <a:close/>
                <a:moveTo>
                  <a:pt x="19" y="17"/>
                </a:moveTo>
                <a:cubicBezTo>
                  <a:pt x="22" y="20"/>
                  <a:pt x="22" y="20"/>
                  <a:pt x="22" y="20"/>
                </a:cubicBezTo>
                <a:cubicBezTo>
                  <a:pt x="26" y="23"/>
                  <a:pt x="26" y="23"/>
                  <a:pt x="26" y="23"/>
                </a:cubicBezTo>
                <a:cubicBezTo>
                  <a:pt x="27" y="24"/>
                  <a:pt x="29" y="25"/>
                  <a:pt x="31" y="25"/>
                </a:cubicBezTo>
                <a:cubicBezTo>
                  <a:pt x="32" y="25"/>
                  <a:pt x="34" y="24"/>
                  <a:pt x="36" y="23"/>
                </a:cubicBezTo>
                <a:cubicBezTo>
                  <a:pt x="38" y="21"/>
                  <a:pt x="38" y="21"/>
                  <a:pt x="38" y="21"/>
                </a:cubicBezTo>
                <a:cubicBezTo>
                  <a:pt x="42" y="17"/>
                  <a:pt x="42" y="17"/>
                  <a:pt x="42" y="17"/>
                </a:cubicBezTo>
                <a:cubicBezTo>
                  <a:pt x="58" y="2"/>
                  <a:pt x="58" y="2"/>
                  <a:pt x="58" y="2"/>
                </a:cubicBezTo>
                <a:cubicBezTo>
                  <a:pt x="58" y="1"/>
                  <a:pt x="59" y="1"/>
                  <a:pt x="59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3" y="1"/>
                  <a:pt x="3" y="1"/>
                </a:cubicBezTo>
                <a:lnTo>
                  <a:pt x="19" y="17"/>
                </a:lnTo>
                <a:close/>
                <a:moveTo>
                  <a:pt x="42" y="24"/>
                </a:moveTo>
                <a:cubicBezTo>
                  <a:pt x="38" y="27"/>
                  <a:pt x="38" y="27"/>
                  <a:pt x="38" y="27"/>
                </a:cubicBezTo>
                <a:cubicBezTo>
                  <a:pt x="36" y="29"/>
                  <a:pt x="33" y="30"/>
                  <a:pt x="31" y="30"/>
                </a:cubicBezTo>
                <a:cubicBezTo>
                  <a:pt x="28" y="30"/>
                  <a:pt x="25" y="29"/>
                  <a:pt x="23" y="27"/>
                </a:cubicBezTo>
                <a:cubicBezTo>
                  <a:pt x="19" y="23"/>
                  <a:pt x="19" y="23"/>
                  <a:pt x="19" y="23"/>
                </a:cubicBezTo>
                <a:cubicBezTo>
                  <a:pt x="3" y="39"/>
                  <a:pt x="3" y="39"/>
                  <a:pt x="3" y="39"/>
                </a:cubicBezTo>
                <a:cubicBezTo>
                  <a:pt x="2" y="39"/>
                  <a:pt x="2" y="40"/>
                  <a:pt x="2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8" y="40"/>
                  <a:pt x="58" y="40"/>
                  <a:pt x="58" y="39"/>
                </a:cubicBezTo>
                <a:lnTo>
                  <a:pt x="42" y="24"/>
                </a:lnTo>
                <a:close/>
                <a:moveTo>
                  <a:pt x="60" y="6"/>
                </a:moveTo>
                <a:cubicBezTo>
                  <a:pt x="45" y="21"/>
                  <a:pt x="45" y="21"/>
                  <a:pt x="45" y="21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6"/>
                  <a:pt x="60" y="36"/>
                  <a:pt x="61" y="36"/>
                </a:cubicBezTo>
                <a:cubicBezTo>
                  <a:pt x="61" y="5"/>
                  <a:pt x="61" y="5"/>
                  <a:pt x="61" y="5"/>
                </a:cubicBezTo>
                <a:cubicBezTo>
                  <a:pt x="60" y="5"/>
                  <a:pt x="60" y="5"/>
                  <a:pt x="60" y="6"/>
                </a:cubicBezTo>
                <a:close/>
              </a:path>
            </a:pathLst>
          </a:custGeom>
          <a:solidFill>
            <a:srgbClr val="F2F2F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714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应用前景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27715" name="组合 132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52262" name="直接连接符 13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63" name="直接连接符 13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27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27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15" dur="500"/>
                                        <p:tgtEl>
                                          <p:spTgt spid="27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18" dur="500"/>
                                        <p:tgtEl>
                                          <p:spTgt spid="27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21" dur="500"/>
                                        <p:tgtEl>
                                          <p:spTgt spid="27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24" dur="250"/>
                                        <p:tgtEl>
                                          <p:spTgt spid="27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27" dur="500"/>
                                        <p:tgtEl>
                                          <p:spTgt spid="27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30" dur="500"/>
                                        <p:tgtEl>
                                          <p:spTgt spid="2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33" dur="5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37" dur="5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0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3" dur="5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6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9" dur="5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2" dur="5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5" dur="5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8" dur="5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5" grpId="0" bldLvl="0"/>
      <p:bldP spid="27676" grpId="0" bldLvl="0"/>
      <p:bldP spid="27677" grpId="0" bldLvl="0"/>
      <p:bldP spid="27678" grpId="0" bldLvl="0"/>
      <p:bldP spid="27679" grpId="0" bldLvl="0"/>
      <p:bldP spid="27680" grpId="0" bldLvl="0"/>
      <p:bldP spid="27714" grpId="0" bldLvl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28675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265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3266" name="组合 9"/>
          <p:cNvGrpSpPr/>
          <p:nvPr/>
        </p:nvGrpSpPr>
        <p:grpSpPr>
          <a:xfrm>
            <a:off x="0" y="3648075"/>
            <a:ext cx="1692275" cy="787400"/>
            <a:chOff x="0" y="0"/>
            <a:chExt cx="1691680" cy="788186"/>
          </a:xfrm>
        </p:grpSpPr>
        <p:sp>
          <p:nvSpPr>
            <p:cNvPr id="53292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成果与应用</a:t>
              </a:r>
              <a:endPara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3293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3267" name="直角三角形 13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3268" name="五边形 14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8697" name="矩形 25"/>
          <p:cNvSpPr/>
          <p:nvPr/>
        </p:nvSpPr>
        <p:spPr>
          <a:xfrm>
            <a:off x="2644775" y="2130425"/>
            <a:ext cx="1135063" cy="1135063"/>
          </a:xfrm>
          <a:prstGeom prst="rect">
            <a:avLst/>
          </a:prstGeom>
          <a:solidFill>
            <a:srgbClr val="66CCF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698" name="矩形 26"/>
          <p:cNvSpPr/>
          <p:nvPr/>
        </p:nvSpPr>
        <p:spPr>
          <a:xfrm>
            <a:off x="3868738" y="2130425"/>
            <a:ext cx="1135062" cy="1135063"/>
          </a:xfrm>
          <a:prstGeom prst="rect">
            <a:avLst/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699" name="矩形 27"/>
          <p:cNvSpPr/>
          <p:nvPr/>
        </p:nvSpPr>
        <p:spPr>
          <a:xfrm>
            <a:off x="5091113" y="2130425"/>
            <a:ext cx="1135062" cy="1135063"/>
          </a:xfrm>
          <a:prstGeom prst="rect">
            <a:avLst/>
          </a:prstGeom>
          <a:solidFill>
            <a:srgbClr val="FCB81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0" name="矩形 28"/>
          <p:cNvSpPr/>
          <p:nvPr/>
        </p:nvSpPr>
        <p:spPr>
          <a:xfrm>
            <a:off x="2644775" y="3343275"/>
            <a:ext cx="1135063" cy="1135063"/>
          </a:xfrm>
          <a:prstGeom prst="rect">
            <a:avLst/>
          </a:prstGeom>
          <a:solidFill>
            <a:srgbClr val="66CCF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1" name="矩形 29"/>
          <p:cNvSpPr/>
          <p:nvPr/>
        </p:nvSpPr>
        <p:spPr>
          <a:xfrm>
            <a:off x="3868738" y="3343275"/>
            <a:ext cx="1135062" cy="1135063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2" name="矩形 30"/>
          <p:cNvSpPr/>
          <p:nvPr/>
        </p:nvSpPr>
        <p:spPr>
          <a:xfrm>
            <a:off x="5091113" y="3343275"/>
            <a:ext cx="1135062" cy="1135063"/>
          </a:xfrm>
          <a:prstGeom prst="rect">
            <a:avLst/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3" name="矩形 31"/>
          <p:cNvSpPr/>
          <p:nvPr/>
        </p:nvSpPr>
        <p:spPr>
          <a:xfrm>
            <a:off x="2644775" y="4556125"/>
            <a:ext cx="1135063" cy="1135063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4" name="矩形 32"/>
          <p:cNvSpPr/>
          <p:nvPr/>
        </p:nvSpPr>
        <p:spPr>
          <a:xfrm>
            <a:off x="3868738" y="4556125"/>
            <a:ext cx="1135062" cy="1135063"/>
          </a:xfrm>
          <a:prstGeom prst="rect">
            <a:avLst/>
          </a:prstGeom>
          <a:solidFill>
            <a:srgbClr val="21AB8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5" name="矩形 33"/>
          <p:cNvSpPr/>
          <p:nvPr/>
        </p:nvSpPr>
        <p:spPr>
          <a:xfrm>
            <a:off x="5091113" y="4556125"/>
            <a:ext cx="1135062" cy="1135063"/>
          </a:xfrm>
          <a:prstGeom prst="rect">
            <a:avLst/>
          </a:prstGeom>
          <a:solidFill>
            <a:srgbClr val="66CCF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6" name="矩形 34"/>
          <p:cNvSpPr/>
          <p:nvPr/>
        </p:nvSpPr>
        <p:spPr>
          <a:xfrm>
            <a:off x="2644775" y="2130425"/>
            <a:ext cx="1135063" cy="1135063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7" name="矩形 35"/>
          <p:cNvSpPr/>
          <p:nvPr/>
        </p:nvSpPr>
        <p:spPr>
          <a:xfrm>
            <a:off x="3868738" y="3343275"/>
            <a:ext cx="1135062" cy="1135063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8" name="矩形 36"/>
          <p:cNvSpPr/>
          <p:nvPr/>
        </p:nvSpPr>
        <p:spPr>
          <a:xfrm>
            <a:off x="5091113" y="2130425"/>
            <a:ext cx="1135062" cy="1135063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9" name="矩形 37"/>
          <p:cNvSpPr/>
          <p:nvPr/>
        </p:nvSpPr>
        <p:spPr>
          <a:xfrm>
            <a:off x="5091113" y="4556125"/>
            <a:ext cx="1135062" cy="1135063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10" name="矩形 38"/>
          <p:cNvSpPr/>
          <p:nvPr/>
        </p:nvSpPr>
        <p:spPr>
          <a:xfrm>
            <a:off x="2644775" y="4556125"/>
            <a:ext cx="1135063" cy="1135063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11" name="线形标注 2(带强调线) 2"/>
          <p:cNvSpPr/>
          <p:nvPr/>
        </p:nvSpPr>
        <p:spPr>
          <a:xfrm>
            <a:off x="7227888" y="2190750"/>
            <a:ext cx="4194175" cy="571500"/>
          </a:xfrm>
          <a:prstGeom prst="accentCallout2">
            <a:avLst>
              <a:gd name="adj1" fmla="val 21366"/>
              <a:gd name="adj2" fmla="val -1991"/>
              <a:gd name="adj3" fmla="val 18741"/>
              <a:gd name="adj4" fmla="val -80292"/>
              <a:gd name="adj5" fmla="val 66366"/>
              <a:gd name="adj6" fmla="val -86407"/>
            </a:avLst>
          </a:prstGeom>
          <a:noFill/>
          <a:ln w="15875" cap="flat" cmpd="sng">
            <a:solidFill>
              <a:srgbClr val="7F7F7F"/>
            </a:solidFill>
            <a:prstDash val="solid"/>
            <a:miter/>
            <a:headEnd type="none" w="med" len="med"/>
            <a:tailEnd type="oval" w="med" len="med"/>
          </a:ln>
        </p:spPr>
        <p:txBody>
          <a:bodyPr lIns="75520" tIns="37760" rIns="75520" bIns="37760" anchor="ctr"/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8712" name="线形标注 2(带强调线) 3"/>
          <p:cNvSpPr/>
          <p:nvPr/>
        </p:nvSpPr>
        <p:spPr>
          <a:xfrm>
            <a:off x="7227888" y="2909888"/>
            <a:ext cx="4194175" cy="573087"/>
          </a:xfrm>
          <a:prstGeom prst="accentCallout2">
            <a:avLst>
              <a:gd name="adj1" fmla="val 21366"/>
              <a:gd name="adj2" fmla="val -1991"/>
              <a:gd name="adj3" fmla="val 20681"/>
              <a:gd name="adj4" fmla="val -22926"/>
              <a:gd name="adj5" fmla="val -57167"/>
              <a:gd name="adj6" fmla="val -31815"/>
            </a:avLst>
          </a:prstGeom>
          <a:noFill/>
          <a:ln w="15875" cap="flat" cmpd="sng">
            <a:solidFill>
              <a:srgbClr val="7F7F7F"/>
            </a:solidFill>
            <a:prstDash val="solid"/>
            <a:miter/>
            <a:headEnd type="none" w="med" len="med"/>
            <a:tailEnd type="oval" w="med" len="med"/>
          </a:ln>
        </p:spPr>
        <p:txBody>
          <a:bodyPr lIns="75520" tIns="37760" rIns="75520" bIns="37760" anchor="ctr"/>
          <a:lstStyle/>
          <a:p>
            <a:pPr lvl="0" eaLnBrk="1" hangingPunct="1"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28713" name="线形标注 2(带强调线) 4"/>
          <p:cNvSpPr/>
          <p:nvPr/>
        </p:nvSpPr>
        <p:spPr>
          <a:xfrm>
            <a:off x="7227888" y="3619500"/>
            <a:ext cx="4194175" cy="573088"/>
          </a:xfrm>
          <a:prstGeom prst="accentCallout2">
            <a:avLst>
              <a:gd name="adj1" fmla="val 21366"/>
              <a:gd name="adj2" fmla="val -1991"/>
              <a:gd name="adj3" fmla="val 22167"/>
              <a:gd name="adj4" fmla="val -43028"/>
              <a:gd name="adj5" fmla="val 22153"/>
              <a:gd name="adj6" fmla="val -59153"/>
            </a:avLst>
          </a:prstGeom>
          <a:noFill/>
          <a:ln w="15875" cap="flat" cmpd="sng">
            <a:solidFill>
              <a:srgbClr val="7F7F7F"/>
            </a:solidFill>
            <a:prstDash val="solid"/>
            <a:miter/>
            <a:headEnd type="none" w="med" len="med"/>
            <a:tailEnd type="oval" w="med" len="med"/>
          </a:ln>
        </p:spPr>
        <p:txBody>
          <a:bodyPr lIns="75520" tIns="37760" rIns="75520" bIns="37760" anchor="ctr"/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8714" name="线形标注 2(带强调线) 5"/>
          <p:cNvSpPr/>
          <p:nvPr/>
        </p:nvSpPr>
        <p:spPr>
          <a:xfrm>
            <a:off x="7227888" y="4340225"/>
            <a:ext cx="4194175" cy="569913"/>
          </a:xfrm>
          <a:prstGeom prst="accentCallout2">
            <a:avLst>
              <a:gd name="adj1" fmla="val 48468"/>
              <a:gd name="adj2" fmla="val -1968"/>
              <a:gd name="adj3" fmla="val 47778"/>
              <a:gd name="adj4" fmla="val -82343"/>
              <a:gd name="adj5" fmla="val 82194"/>
              <a:gd name="adj6" fmla="val -85088"/>
            </a:avLst>
          </a:prstGeom>
          <a:noFill/>
          <a:ln w="15875" cap="flat" cmpd="sng">
            <a:solidFill>
              <a:srgbClr val="7F7F7F"/>
            </a:solidFill>
            <a:prstDash val="solid"/>
            <a:miter/>
            <a:headEnd type="none" w="med" len="med"/>
            <a:tailEnd type="oval" w="med" len="med"/>
          </a:ln>
        </p:spPr>
        <p:txBody>
          <a:bodyPr lIns="75520" tIns="37760" rIns="75520" bIns="37760" anchor="ctr"/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8715" name="线形标注 2(带强调线) 6"/>
          <p:cNvSpPr/>
          <p:nvPr/>
        </p:nvSpPr>
        <p:spPr>
          <a:xfrm>
            <a:off x="7227888" y="5057775"/>
            <a:ext cx="4194175" cy="573088"/>
          </a:xfrm>
          <a:prstGeom prst="accentCallout2">
            <a:avLst>
              <a:gd name="adj1" fmla="val 21366"/>
              <a:gd name="adj2" fmla="val -1991"/>
              <a:gd name="adj3" fmla="val 22616"/>
              <a:gd name="adj4" fmla="val -23181"/>
              <a:gd name="adj5" fmla="val -39750"/>
              <a:gd name="adj6" fmla="val -31556"/>
            </a:avLst>
          </a:prstGeom>
          <a:noFill/>
          <a:ln w="15875" cap="flat" cmpd="sng">
            <a:solidFill>
              <a:srgbClr val="7F7F7F"/>
            </a:solidFill>
            <a:prstDash val="solid"/>
            <a:miter/>
            <a:headEnd type="none" w="med" len="med"/>
            <a:tailEnd type="oval" w="med" len="med"/>
          </a:ln>
        </p:spPr>
        <p:txBody>
          <a:bodyPr lIns="75520" tIns="37760" rIns="75520" bIns="37760" anchor="ctr"/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8716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应用前景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28717" name="组合 21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53290" name="直接连接符 22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291" name="直接连接符 23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2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2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filter="fade">
                                      <p:cBhvr>
                                        <p:cTn id="20" dur="300" tmFilter="0, 0; .2, .5; .8, .5; 1, 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50" autoRev="1" fill="hold"/>
                                        <p:tgtEl>
                                          <p:spTgt spid="286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filter="fade">
                                      <p:cBhvr>
                                        <p:cTn id="29" dur="300" tmFilter="0, 0; .2, .5; .8, .5; 1, 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" autoRev="1" fill="hold"/>
                                        <p:tgtEl>
                                          <p:spTgt spid="286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filter="fade">
                                      <p:cBhvr>
                                        <p:cTn id="38" dur="300" tmFilter="0, 0; .2, .5; .8, .5; 1, 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50" autoRev="1" fill="hold"/>
                                        <p:tgtEl>
                                          <p:spTgt spid="286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filter="fade">
                                      <p:cBhvr>
                                        <p:cTn id="47" dur="300" tmFilter="0, 0; .2, .5; .8, .5; 1, 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50" autoRev="1" fill="hold"/>
                                        <p:tgtEl>
                                          <p:spTgt spid="287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filter="fade">
                                      <p:cBhvr>
                                        <p:cTn id="56" dur="300" tmFilter="0, 0; .2, .5; .8, .5; 1, 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50" autoRev="1" fill="hold"/>
                                        <p:tgtEl>
                                          <p:spTgt spid="287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filter="fade">
                                      <p:cBhvr>
                                        <p:cTn id="65" dur="300" tmFilter="0, 0; .2, .5; .8, .5; 1, 0"/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50" autoRev="1" fill="hold"/>
                                        <p:tgtEl>
                                          <p:spTgt spid="287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filter="fade">
                                      <p:cBhvr>
                                        <p:cTn id="74" dur="300" tmFilter="0, 0; .2, .5; .8, .5; 1, 0"/>
                                        <p:tgtEl>
                                          <p:spTgt spid="287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50" autoRev="1" fill="hold"/>
                                        <p:tgtEl>
                                          <p:spTgt spid="287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filter="fade">
                                      <p:cBhvr>
                                        <p:cTn id="83" dur="300" tmFilter="0, 0; .2, .5; .8, .5; 1, 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150" autoRev="1" fill="hold"/>
                                        <p:tgtEl>
                                          <p:spTgt spid="287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filter="fade">
                                      <p:cBhvr>
                                        <p:cTn id="92" dur="300" tmFilter="0, 0; .2, .5; .8, .5; 1, 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50" autoRev="1" fill="hold"/>
                                        <p:tgtEl>
                                          <p:spTgt spid="287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97" dur="500"/>
                                        <p:tgtEl>
                                          <p:spTgt spid="2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100" dur="500"/>
                                        <p:tgtEl>
                                          <p:spTgt spid="28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103" dur="5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106" dur="500"/>
                                        <p:tgtEl>
                                          <p:spTgt spid="2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109" dur="500"/>
                                        <p:tgtEl>
                                          <p:spTgt spid="28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3" dur="10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1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7" dur="1000"/>
                                        <p:tgtEl>
                                          <p:spTgt spid="28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1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21" dur="1000"/>
                                        <p:tgtEl>
                                          <p:spTgt spid="28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1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25" dur="1000"/>
                                        <p:tgtEl>
                                          <p:spTgt spid="28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1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29" dur="1000"/>
                                        <p:tgtEl>
                                          <p:spTgt spid="2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7" grpId="0" bldLvl="0" animBg="1"/>
      <p:bldP spid="28697" grpId="1" bldLvl="0" animBg="1"/>
      <p:bldP spid="28698" grpId="0" bldLvl="0" animBg="1"/>
      <p:bldP spid="28698" grpId="1" bldLvl="0" animBg="1"/>
      <p:bldP spid="28699" grpId="0" bldLvl="0" animBg="1"/>
      <p:bldP spid="28699" grpId="1" bldLvl="0" animBg="1"/>
      <p:bldP spid="28700" grpId="0" bldLvl="0" animBg="1"/>
      <p:bldP spid="28700" grpId="1" bldLvl="0" animBg="1"/>
      <p:bldP spid="28701" grpId="0" bldLvl="0" animBg="1"/>
      <p:bldP spid="28701" grpId="1" bldLvl="0" animBg="1"/>
      <p:bldP spid="28702" grpId="0" bldLvl="0" animBg="1"/>
      <p:bldP spid="28702" grpId="1" bldLvl="0" animBg="1"/>
      <p:bldP spid="28703" grpId="0" bldLvl="0" animBg="1"/>
      <p:bldP spid="28703" grpId="1" bldLvl="0" animBg="1"/>
      <p:bldP spid="28704" grpId="0" bldLvl="0" animBg="1"/>
      <p:bldP spid="28704" grpId="1" bldLvl="0" animBg="1"/>
      <p:bldP spid="28705" grpId="0" bldLvl="0" animBg="1"/>
      <p:bldP spid="28705" grpId="1" bldLvl="0" animBg="1"/>
      <p:bldP spid="28706" grpId="0" bldLvl="0" animBg="1"/>
      <p:bldP spid="28707" grpId="0" bldLvl="0" animBg="1"/>
      <p:bldP spid="28708" grpId="0" bldLvl="0" animBg="1"/>
      <p:bldP spid="28709" grpId="0" bldLvl="0" animBg="1"/>
      <p:bldP spid="28710" grpId="0" bldLvl="0" animBg="1"/>
      <p:bldP spid="28711" grpId="0" bldLvl="0" animBg="1"/>
      <p:bldP spid="28712" grpId="0" bldLvl="0" animBg="1"/>
      <p:bldP spid="28713" grpId="0" bldLvl="0" animBg="1"/>
      <p:bldP spid="28714" grpId="0" bldLvl="0" animBg="1"/>
      <p:bldP spid="28715" grpId="0" bldLvl="0" animBg="1"/>
      <p:bldP spid="28716" grpId="0" bldLvl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矩形 3"/>
          <p:cNvSpPr/>
          <p:nvPr/>
        </p:nvSpPr>
        <p:spPr>
          <a:xfrm>
            <a:off x="0" y="0"/>
            <a:ext cx="6115050" cy="68580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699" name="文本框 30"/>
          <p:cNvSpPr/>
          <p:nvPr/>
        </p:nvSpPr>
        <p:spPr>
          <a:xfrm>
            <a:off x="7666038" y="4205288"/>
            <a:ext cx="2954337" cy="9223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54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相关建议</a:t>
            </a:r>
          </a:p>
        </p:txBody>
      </p:sp>
      <p:sp>
        <p:nvSpPr>
          <p:cNvPr id="29700" name="文本框 42"/>
          <p:cNvSpPr/>
          <p:nvPr/>
        </p:nvSpPr>
        <p:spPr>
          <a:xfrm>
            <a:off x="8334375" y="3686175"/>
            <a:ext cx="1620838" cy="5222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8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</a:rPr>
              <a:t>第五部分</a:t>
            </a:r>
          </a:p>
        </p:txBody>
      </p:sp>
      <p:grpSp>
        <p:nvGrpSpPr>
          <p:cNvPr id="29701" name="组合 44"/>
          <p:cNvGrpSpPr/>
          <p:nvPr/>
        </p:nvGrpSpPr>
        <p:grpSpPr>
          <a:xfrm>
            <a:off x="8124825" y="1433513"/>
            <a:ext cx="2038350" cy="2036762"/>
            <a:chOff x="0" y="0"/>
            <a:chExt cx="2036802" cy="2036802"/>
          </a:xfrm>
        </p:grpSpPr>
        <p:sp>
          <p:nvSpPr>
            <p:cNvPr id="54303" name="椭圆 45"/>
            <p:cNvSpPr/>
            <p:nvPr/>
          </p:nvSpPr>
          <p:spPr>
            <a:xfrm>
              <a:off x="0" y="0"/>
              <a:ext cx="2036802" cy="2036802"/>
            </a:xfrm>
            <a:prstGeom prst="ellipse">
              <a:avLst/>
            </a:prstGeom>
            <a:solidFill>
              <a:srgbClr val="152F47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4304" name="Freeform 261"/>
            <p:cNvSpPr/>
            <p:nvPr/>
          </p:nvSpPr>
          <p:spPr>
            <a:xfrm>
              <a:off x="502945" y="532925"/>
              <a:ext cx="1000932" cy="1000932"/>
            </a:xfrm>
            <a:custGeom>
              <a:avLst/>
              <a:gdLst>
                <a:gd name="txL" fmla="*/ 0 w 86"/>
                <a:gd name="txT" fmla="*/ 0 h 86"/>
                <a:gd name="txR" fmla="*/ 86 w 86"/>
                <a:gd name="txB" fmla="*/ 86 h 86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9704" name="等腰三角形 56"/>
          <p:cNvSpPr/>
          <p:nvPr/>
        </p:nvSpPr>
        <p:spPr>
          <a:xfrm>
            <a:off x="1397000" y="256222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05" name="等腰三角形 57"/>
          <p:cNvSpPr/>
          <p:nvPr/>
        </p:nvSpPr>
        <p:spPr>
          <a:xfrm>
            <a:off x="4175125" y="13604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06" name="等腰三角形 58"/>
          <p:cNvSpPr/>
          <p:nvPr/>
        </p:nvSpPr>
        <p:spPr>
          <a:xfrm rot="3600000">
            <a:off x="1771650" y="314483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BCEB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07" name="等腰三角形 59"/>
          <p:cNvSpPr/>
          <p:nvPr/>
        </p:nvSpPr>
        <p:spPr>
          <a:xfrm>
            <a:off x="2185988" y="2830513"/>
            <a:ext cx="1651000" cy="1423987"/>
          </a:xfrm>
          <a:prstGeom prst="triangle">
            <a:avLst>
              <a:gd name="adj" fmla="val 50000"/>
            </a:avLst>
          </a:prstGeom>
          <a:solidFill>
            <a:srgbClr val="5DCEA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08" name="等腰三角形 60"/>
          <p:cNvSpPr/>
          <p:nvPr/>
        </p:nvSpPr>
        <p:spPr>
          <a:xfrm flipV="1">
            <a:off x="2451100" y="4362450"/>
            <a:ext cx="1606550" cy="1384300"/>
          </a:xfrm>
          <a:prstGeom prst="triangle">
            <a:avLst>
              <a:gd name="adj" fmla="val 50000"/>
            </a:avLst>
          </a:prstGeom>
          <a:solidFill>
            <a:srgbClr val="1A92A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09" name="等腰三角形 61"/>
          <p:cNvSpPr/>
          <p:nvPr/>
        </p:nvSpPr>
        <p:spPr>
          <a:xfrm>
            <a:off x="1019175" y="587533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0" name="等腰三角形 62"/>
          <p:cNvSpPr/>
          <p:nvPr/>
        </p:nvSpPr>
        <p:spPr>
          <a:xfrm>
            <a:off x="4137025" y="3387725"/>
            <a:ext cx="709613" cy="6127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1" name="等腰三角形 63"/>
          <p:cNvSpPr/>
          <p:nvPr/>
        </p:nvSpPr>
        <p:spPr>
          <a:xfrm>
            <a:off x="1609725" y="1116013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2" name="等腰三角形 64"/>
          <p:cNvSpPr/>
          <p:nvPr/>
        </p:nvSpPr>
        <p:spPr>
          <a:xfrm>
            <a:off x="2024063" y="1822450"/>
            <a:ext cx="709612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3" name="等腰三角形 65"/>
          <p:cNvSpPr/>
          <p:nvPr/>
        </p:nvSpPr>
        <p:spPr>
          <a:xfrm rot="3600000">
            <a:off x="2120900" y="5730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4" name="等腰三角形 66"/>
          <p:cNvSpPr/>
          <p:nvPr/>
        </p:nvSpPr>
        <p:spPr>
          <a:xfrm rot="3600000">
            <a:off x="4268788" y="194627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DBF6B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5" name="等腰三角形 67"/>
          <p:cNvSpPr/>
          <p:nvPr/>
        </p:nvSpPr>
        <p:spPr>
          <a:xfrm rot="3600000">
            <a:off x="1136650" y="395763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6" name="等腰三角形 68"/>
          <p:cNvSpPr/>
          <p:nvPr/>
        </p:nvSpPr>
        <p:spPr>
          <a:xfrm rot="10800000">
            <a:off x="4883150" y="4121150"/>
            <a:ext cx="754063" cy="649288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7" name="等腰三角形 69"/>
          <p:cNvSpPr/>
          <p:nvPr/>
        </p:nvSpPr>
        <p:spPr>
          <a:xfrm>
            <a:off x="3505200" y="2709863"/>
            <a:ext cx="709613" cy="6127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8" name="等腰三角形 70"/>
          <p:cNvSpPr/>
          <p:nvPr/>
        </p:nvSpPr>
        <p:spPr>
          <a:xfrm flipV="1">
            <a:off x="3522663" y="3429000"/>
            <a:ext cx="709612" cy="612775"/>
          </a:xfrm>
          <a:prstGeom prst="triangle">
            <a:avLst>
              <a:gd name="adj" fmla="val 50000"/>
            </a:avLst>
          </a:prstGeom>
          <a:solidFill>
            <a:srgbClr val="5ECCF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9" name="等腰三角形 71"/>
          <p:cNvSpPr/>
          <p:nvPr/>
        </p:nvSpPr>
        <p:spPr>
          <a:xfrm rot="3600000">
            <a:off x="2108200" y="2387600"/>
            <a:ext cx="709613" cy="612775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20" name="等腰三角形 72"/>
          <p:cNvSpPr/>
          <p:nvPr/>
        </p:nvSpPr>
        <p:spPr>
          <a:xfrm rot="3600000">
            <a:off x="2246313" y="5224463"/>
            <a:ext cx="681037" cy="588962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21" name="等腰三角形 73"/>
          <p:cNvSpPr/>
          <p:nvPr/>
        </p:nvSpPr>
        <p:spPr>
          <a:xfrm>
            <a:off x="4338638" y="4235450"/>
            <a:ext cx="709612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22" name="等腰三角形 74"/>
          <p:cNvSpPr/>
          <p:nvPr/>
        </p:nvSpPr>
        <p:spPr>
          <a:xfrm flipV="1">
            <a:off x="2457450" y="1577975"/>
            <a:ext cx="1828800" cy="1576388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23" name="文本框 75"/>
          <p:cNvSpPr/>
          <p:nvPr/>
        </p:nvSpPr>
        <p:spPr>
          <a:xfrm>
            <a:off x="2767013" y="1638300"/>
            <a:ext cx="1209675" cy="7080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案例对比</a:t>
            </a:r>
            <a:endParaRPr lang="en-US" altLang="x-none" sz="2000" b="1" dirty="0">
              <a:solidFill>
                <a:srgbClr val="F2F2F2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分析</a:t>
            </a:r>
          </a:p>
        </p:txBody>
      </p:sp>
      <p:sp>
        <p:nvSpPr>
          <p:cNvPr id="29724" name="文本框 76"/>
          <p:cNvSpPr/>
          <p:nvPr/>
        </p:nvSpPr>
        <p:spPr>
          <a:xfrm>
            <a:off x="2406650" y="381793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问题评估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9725" name="文本框 77"/>
          <p:cNvSpPr/>
          <p:nvPr/>
        </p:nvSpPr>
        <p:spPr>
          <a:xfrm>
            <a:off x="2649538" y="442753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相关对策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9726" name="等腰三角形 78"/>
          <p:cNvSpPr/>
          <p:nvPr/>
        </p:nvSpPr>
        <p:spPr>
          <a:xfrm rot="-3600000" flipV="1">
            <a:off x="3397250" y="549275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27" name="等腰三角形 79"/>
          <p:cNvSpPr/>
          <p:nvPr/>
        </p:nvSpPr>
        <p:spPr>
          <a:xfrm>
            <a:off x="1079500" y="335597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28" name="等腰三角形 80"/>
          <p:cNvSpPr/>
          <p:nvPr/>
        </p:nvSpPr>
        <p:spPr>
          <a:xfrm>
            <a:off x="1797050" y="4365625"/>
            <a:ext cx="969963" cy="88900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600" decel="100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>
                                      <p:cBhvr>
                                        <p:cTn id="23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29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500"/>
                                        <p:tgtEl>
                                          <p:spTgt spid="2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9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6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2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9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5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1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7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3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5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1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7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3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9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5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1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7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3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9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9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9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5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1" dur="5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9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9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7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ldLvl="0"/>
      <p:bldP spid="29700" grpId="0" bldLvl="0"/>
      <p:bldP spid="29704" grpId="0" bldLvl="0" animBg="1"/>
      <p:bldP spid="29705" grpId="0" bldLvl="0" animBg="1"/>
      <p:bldP spid="29706" grpId="0" bldLvl="0" animBg="1"/>
      <p:bldP spid="29707" grpId="0" bldLvl="0" animBg="1"/>
      <p:bldP spid="29708" grpId="0" bldLvl="0" animBg="1"/>
      <p:bldP spid="29709" grpId="0" bldLvl="0" animBg="1"/>
      <p:bldP spid="29710" grpId="0" bldLvl="0" animBg="1"/>
      <p:bldP spid="29711" grpId="0" bldLvl="0" animBg="1"/>
      <p:bldP spid="29712" grpId="0" bldLvl="0" animBg="1"/>
      <p:bldP spid="29713" grpId="0" bldLvl="0" animBg="1"/>
      <p:bldP spid="29714" grpId="0" bldLvl="0" animBg="1"/>
      <p:bldP spid="29715" grpId="0" bldLvl="0" animBg="1"/>
      <p:bldP spid="29716" grpId="0" bldLvl="0" animBg="1"/>
      <p:bldP spid="29717" grpId="0" bldLvl="0" animBg="1"/>
      <p:bldP spid="29718" grpId="0" bldLvl="0" animBg="1"/>
      <p:bldP spid="29719" grpId="0" bldLvl="0" animBg="1"/>
      <p:bldP spid="29720" grpId="0" bldLvl="0" animBg="1"/>
      <p:bldP spid="29721" grpId="0" bldLvl="0" animBg="1"/>
      <p:bldP spid="29722" grpId="0" bldLvl="0" animBg="1"/>
      <p:bldP spid="29723" grpId="0" bldLvl="0"/>
      <p:bldP spid="29724" grpId="0" bldLvl="0"/>
      <p:bldP spid="29725" grpId="0" bldLvl="0"/>
      <p:bldP spid="29726" grpId="0" bldLvl="0" animBg="1"/>
      <p:bldP spid="29727" grpId="0" bldLvl="0" animBg="1"/>
      <p:bldP spid="2972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30723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313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5314" name="组合 13"/>
          <p:cNvGrpSpPr/>
          <p:nvPr/>
        </p:nvGrpSpPr>
        <p:grpSpPr>
          <a:xfrm>
            <a:off x="0" y="4440238"/>
            <a:ext cx="1692275" cy="787400"/>
            <a:chOff x="0" y="0"/>
            <a:chExt cx="1691680" cy="788186"/>
          </a:xfrm>
        </p:grpSpPr>
        <p:sp>
          <p:nvSpPr>
            <p:cNvPr id="55352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相关建议</a:t>
              </a:r>
            </a:p>
          </p:txBody>
        </p:sp>
        <p:sp>
          <p:nvSpPr>
            <p:cNvPr id="55353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5315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5316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0745" name="矩形 3"/>
          <p:cNvSpPr/>
          <p:nvPr/>
        </p:nvSpPr>
        <p:spPr>
          <a:xfrm>
            <a:off x="5667375" y="515938"/>
            <a:ext cx="2444750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案例对比分析</a:t>
            </a:r>
          </a:p>
        </p:txBody>
      </p:sp>
      <p:grpSp>
        <p:nvGrpSpPr>
          <p:cNvPr id="30746" name="组合 26"/>
          <p:cNvGrpSpPr/>
          <p:nvPr/>
        </p:nvGrpSpPr>
        <p:grpSpPr>
          <a:xfrm>
            <a:off x="5043488" y="569913"/>
            <a:ext cx="263525" cy="395287"/>
            <a:chOff x="0" y="0"/>
            <a:chExt cx="213756" cy="427512"/>
          </a:xfrm>
        </p:grpSpPr>
        <p:sp>
          <p:nvSpPr>
            <p:cNvPr id="55350" name="直接连接符 27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351" name="直接连接符 28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49" name="Rectangle 3"/>
          <p:cNvSpPr/>
          <p:nvPr/>
        </p:nvSpPr>
        <p:spPr>
          <a:xfrm>
            <a:off x="4892675" y="1879600"/>
            <a:ext cx="4470400" cy="1282700"/>
          </a:xfrm>
          <a:prstGeom prst="rect">
            <a:avLst/>
          </a:prstGeom>
          <a:solidFill>
            <a:srgbClr val="21AB8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0750" name="Rectangle 4"/>
          <p:cNvSpPr/>
          <p:nvPr/>
        </p:nvSpPr>
        <p:spPr>
          <a:xfrm>
            <a:off x="4892675" y="3311525"/>
            <a:ext cx="4470400" cy="1284288"/>
          </a:xfrm>
          <a:prstGeom prst="rect">
            <a:avLst/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0751" name="Rectangle 5"/>
          <p:cNvSpPr/>
          <p:nvPr/>
        </p:nvSpPr>
        <p:spPr>
          <a:xfrm>
            <a:off x="4892675" y="4743450"/>
            <a:ext cx="4470400" cy="1284288"/>
          </a:xfrm>
          <a:prstGeom prst="rect">
            <a:avLst/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grpSp>
        <p:nvGrpSpPr>
          <p:cNvPr id="30752" name="Group 9"/>
          <p:cNvGrpSpPr/>
          <p:nvPr/>
        </p:nvGrpSpPr>
        <p:grpSpPr>
          <a:xfrm>
            <a:off x="8169275" y="3660775"/>
            <a:ext cx="863600" cy="639763"/>
            <a:chOff x="0" y="0"/>
            <a:chExt cx="374651" cy="277813"/>
          </a:xfrm>
        </p:grpSpPr>
        <p:sp>
          <p:nvSpPr>
            <p:cNvPr id="55348" name="Freeform 17"/>
            <p:cNvSpPr/>
            <p:nvPr/>
          </p:nvSpPr>
          <p:spPr>
            <a:xfrm>
              <a:off x="141288" y="66675"/>
              <a:ext cx="233363" cy="211138"/>
            </a:xfrm>
            <a:custGeom>
              <a:avLst/>
              <a:gdLst>
                <a:gd name="txL" fmla="*/ 0 w 89"/>
                <a:gd name="txT" fmla="*/ 0 h 81"/>
                <a:gd name="txR" fmla="*/ 89 w 89"/>
                <a:gd name="txB" fmla="*/ 81 h 81"/>
              </a:gdLst>
              <a:ahLst/>
              <a:cxnLst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89" h="81">
                  <a:moveTo>
                    <a:pt x="89" y="33"/>
                  </a:moveTo>
                  <a:cubicBezTo>
                    <a:pt x="89" y="15"/>
                    <a:pt x="68" y="0"/>
                    <a:pt x="43" y="0"/>
                  </a:cubicBezTo>
                  <a:cubicBezTo>
                    <a:pt x="42" y="0"/>
                    <a:pt x="41" y="1"/>
                    <a:pt x="40" y="1"/>
                  </a:cubicBezTo>
                  <a:cubicBezTo>
                    <a:pt x="42" y="4"/>
                    <a:pt x="43" y="8"/>
                    <a:pt x="43" y="11"/>
                  </a:cubicBezTo>
                  <a:cubicBezTo>
                    <a:pt x="43" y="29"/>
                    <a:pt x="24" y="43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" y="56"/>
                    <a:pt x="21" y="64"/>
                    <a:pt x="40" y="65"/>
                  </a:cubicBezTo>
                  <a:cubicBezTo>
                    <a:pt x="53" y="75"/>
                    <a:pt x="74" y="81"/>
                    <a:pt x="74" y="81"/>
                  </a:cubicBezTo>
                  <a:cubicBezTo>
                    <a:pt x="64" y="72"/>
                    <a:pt x="63" y="65"/>
                    <a:pt x="64" y="62"/>
                  </a:cubicBezTo>
                  <a:cubicBezTo>
                    <a:pt x="79" y="56"/>
                    <a:pt x="89" y="46"/>
                    <a:pt x="89" y="33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349" name="Freeform 18"/>
            <p:cNvSpPr/>
            <p:nvPr/>
          </p:nvSpPr>
          <p:spPr>
            <a:xfrm>
              <a:off x="0" y="0"/>
              <a:ext cx="241300" cy="209550"/>
            </a:xfrm>
            <a:custGeom>
              <a:avLst/>
              <a:gdLst>
                <a:gd name="txL" fmla="*/ 0 w 92"/>
                <a:gd name="txT" fmla="*/ 0 h 80"/>
                <a:gd name="txR" fmla="*/ 92 w 92"/>
                <a:gd name="txB" fmla="*/ 80 h 80"/>
              </a:gdLst>
              <a:ahLst/>
              <a:cxnLst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92" h="80">
                  <a:moveTo>
                    <a:pt x="89" y="21"/>
                  </a:moveTo>
                  <a:cubicBezTo>
                    <a:pt x="83" y="9"/>
                    <a:pt x="66" y="0"/>
                    <a:pt x="46" y="0"/>
                  </a:cubicBezTo>
                  <a:cubicBezTo>
                    <a:pt x="20" y="0"/>
                    <a:pt x="0" y="14"/>
                    <a:pt x="0" y="32"/>
                  </a:cubicBezTo>
                  <a:cubicBezTo>
                    <a:pt x="0" y="45"/>
                    <a:pt x="10" y="56"/>
                    <a:pt x="25" y="61"/>
                  </a:cubicBezTo>
                  <a:cubicBezTo>
                    <a:pt x="26" y="65"/>
                    <a:pt x="25" y="71"/>
                    <a:pt x="14" y="80"/>
                  </a:cubicBezTo>
                  <a:cubicBezTo>
                    <a:pt x="14" y="80"/>
                    <a:pt x="36" y="75"/>
                    <a:pt x="48" y="65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73" y="63"/>
                    <a:pt x="92" y="49"/>
                    <a:pt x="92" y="32"/>
                  </a:cubicBezTo>
                  <a:cubicBezTo>
                    <a:pt x="92" y="28"/>
                    <a:pt x="91" y="25"/>
                    <a:pt x="89" y="21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755" name="Group 12"/>
          <p:cNvGrpSpPr/>
          <p:nvPr/>
        </p:nvGrpSpPr>
        <p:grpSpPr>
          <a:xfrm>
            <a:off x="5281613" y="5030788"/>
            <a:ext cx="725487" cy="711200"/>
            <a:chOff x="0" y="0"/>
            <a:chExt cx="249238" cy="244475"/>
          </a:xfrm>
        </p:grpSpPr>
        <p:sp>
          <p:nvSpPr>
            <p:cNvPr id="55346" name="Freeform 50"/>
            <p:cNvSpPr>
              <a:spLocks noEditPoints="1"/>
            </p:cNvSpPr>
            <p:nvPr/>
          </p:nvSpPr>
          <p:spPr>
            <a:xfrm>
              <a:off x="0" y="0"/>
              <a:ext cx="249238" cy="244475"/>
            </a:xfrm>
            <a:custGeom>
              <a:avLst/>
              <a:gdLst>
                <a:gd name="txL" fmla="*/ 0 w 95"/>
                <a:gd name="txT" fmla="*/ 0 h 93"/>
                <a:gd name="txR" fmla="*/ 95 w 95"/>
                <a:gd name="txB" fmla="*/ 93 h 93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95" h="93">
                  <a:moveTo>
                    <a:pt x="82" y="58"/>
                  </a:moveTo>
                  <a:cubicBezTo>
                    <a:pt x="82" y="58"/>
                    <a:pt x="95" y="53"/>
                    <a:pt x="95" y="5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1"/>
                    <a:pt x="82" y="36"/>
                    <a:pt x="82" y="36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79" y="31"/>
                    <a:pt x="85" y="18"/>
                    <a:pt x="84" y="18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10"/>
                    <a:pt x="64" y="16"/>
                    <a:pt x="64" y="16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3" y="0"/>
                    <a:pt x="5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36" y="13"/>
                    <a:pt x="36" y="13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18" y="10"/>
                    <a:pt x="17" y="11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15" y="31"/>
                    <a:pt x="15" y="31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6"/>
                    <a:pt x="0" y="41"/>
                    <a:pt x="0" y="4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3" y="58"/>
                    <a:pt x="13" y="58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3"/>
                    <a:pt x="10" y="76"/>
                    <a:pt x="10" y="76"/>
                  </a:cubicBezTo>
                  <a:cubicBezTo>
                    <a:pt x="18" y="84"/>
                    <a:pt x="18" y="84"/>
                    <a:pt x="18" y="84"/>
                  </a:cubicBezTo>
                  <a:cubicBezTo>
                    <a:pt x="18" y="84"/>
                    <a:pt x="31" y="78"/>
                    <a:pt x="31" y="78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7" y="81"/>
                    <a:pt x="42" y="93"/>
                    <a:pt x="42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3" y="93"/>
                    <a:pt x="58" y="81"/>
                    <a:pt x="58" y="81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4" y="78"/>
                    <a:pt x="77" y="84"/>
                    <a:pt x="77" y="83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6"/>
                    <a:pt x="79" y="63"/>
                    <a:pt x="79" y="63"/>
                  </a:cubicBezTo>
                  <a:lnTo>
                    <a:pt x="82" y="58"/>
                  </a:lnTo>
                  <a:close/>
                  <a:moveTo>
                    <a:pt x="47" y="62"/>
                  </a:moveTo>
                  <a:cubicBezTo>
                    <a:pt x="39" y="62"/>
                    <a:pt x="32" y="55"/>
                    <a:pt x="32" y="47"/>
                  </a:cubicBezTo>
                  <a:cubicBezTo>
                    <a:pt x="32" y="39"/>
                    <a:pt x="39" y="32"/>
                    <a:pt x="47" y="32"/>
                  </a:cubicBezTo>
                  <a:cubicBezTo>
                    <a:pt x="56" y="32"/>
                    <a:pt x="63" y="39"/>
                    <a:pt x="63" y="47"/>
                  </a:cubicBezTo>
                  <a:cubicBezTo>
                    <a:pt x="63" y="55"/>
                    <a:pt x="56" y="62"/>
                    <a:pt x="47" y="62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347" name="Oval 51"/>
            <p:cNvSpPr/>
            <p:nvPr/>
          </p:nvSpPr>
          <p:spPr>
            <a:xfrm>
              <a:off x="100013" y="100012"/>
              <a:ext cx="49213" cy="47625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lIns="121920" tIns="60960" rIns="121920" bIns="60960"/>
            <a:lstStyle/>
            <a:p>
              <a:pPr lvl="0" eaLnBrk="1" hangingPunct="1">
                <a:buNone/>
              </a:pPr>
              <a:endParaRPr lang="zh-CN" altLang="zh-CN" sz="32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</p:grpSp>
      <p:grpSp>
        <p:nvGrpSpPr>
          <p:cNvPr id="30758" name="Group 15"/>
          <p:cNvGrpSpPr/>
          <p:nvPr/>
        </p:nvGrpSpPr>
        <p:grpSpPr>
          <a:xfrm>
            <a:off x="5243513" y="2212975"/>
            <a:ext cx="862012" cy="636588"/>
            <a:chOff x="0" y="0"/>
            <a:chExt cx="346075" cy="255588"/>
          </a:xfrm>
        </p:grpSpPr>
        <p:sp>
          <p:nvSpPr>
            <p:cNvPr id="55343" name="Freeform 108"/>
            <p:cNvSpPr/>
            <p:nvPr/>
          </p:nvSpPr>
          <p:spPr>
            <a:xfrm>
              <a:off x="122237" y="177800"/>
              <a:ext cx="100013" cy="77788"/>
            </a:xfrm>
            <a:custGeom>
              <a:avLst/>
              <a:gdLst>
                <a:gd name="txL" fmla="*/ 0 w 38"/>
                <a:gd name="txT" fmla="*/ 0 h 30"/>
                <a:gd name="txR" fmla="*/ 38 w 38"/>
                <a:gd name="txB" fmla="*/ 30 h 30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8" h="30">
                  <a:moveTo>
                    <a:pt x="36" y="11"/>
                  </a:moveTo>
                  <a:cubicBezTo>
                    <a:pt x="26" y="1"/>
                    <a:pt x="12" y="0"/>
                    <a:pt x="1" y="11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2"/>
                    <a:pt x="37" y="11"/>
                    <a:pt x="36" y="11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344" name="Freeform 109"/>
            <p:cNvSpPr/>
            <p:nvPr/>
          </p:nvSpPr>
          <p:spPr>
            <a:xfrm>
              <a:off x="57150" y="88900"/>
              <a:ext cx="230188" cy="101600"/>
            </a:xfrm>
            <a:custGeom>
              <a:avLst/>
              <a:gdLst>
                <a:gd name="txL" fmla="*/ 0 w 88"/>
                <a:gd name="txT" fmla="*/ 0 h 39"/>
                <a:gd name="txR" fmla="*/ 88 w 88"/>
                <a:gd name="txB" fmla="*/ 39 h 39"/>
              </a:gdLst>
              <a:ahLst/>
              <a:cxnLst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88" h="39">
                  <a:moveTo>
                    <a:pt x="87" y="24"/>
                  </a:moveTo>
                  <a:cubicBezTo>
                    <a:pt x="63" y="0"/>
                    <a:pt x="24" y="0"/>
                    <a:pt x="0" y="24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9"/>
                    <a:pt x="14" y="39"/>
                    <a:pt x="15" y="38"/>
                  </a:cubicBezTo>
                  <a:cubicBezTo>
                    <a:pt x="31" y="22"/>
                    <a:pt x="57" y="22"/>
                    <a:pt x="73" y="38"/>
                  </a:cubicBezTo>
                  <a:cubicBezTo>
                    <a:pt x="73" y="39"/>
                    <a:pt x="74" y="39"/>
                    <a:pt x="75" y="38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8" y="25"/>
                    <a:pt x="88" y="24"/>
                    <a:pt x="87" y="24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345" name="Freeform 110"/>
            <p:cNvSpPr/>
            <p:nvPr/>
          </p:nvSpPr>
          <p:spPr>
            <a:xfrm>
              <a:off x="0" y="0"/>
              <a:ext cx="346075" cy="134938"/>
            </a:xfrm>
            <a:custGeom>
              <a:avLst/>
              <a:gdLst>
                <a:gd name="txL" fmla="*/ 0 w 132"/>
                <a:gd name="txT" fmla="*/ 0 h 52"/>
                <a:gd name="txR" fmla="*/ 132 w 132"/>
                <a:gd name="txB" fmla="*/ 52 h 52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32" h="52">
                  <a:moveTo>
                    <a:pt x="131" y="36"/>
                  </a:moveTo>
                  <a:cubicBezTo>
                    <a:pt x="131" y="36"/>
                    <a:pt x="131" y="36"/>
                    <a:pt x="131" y="36"/>
                  </a:cubicBezTo>
                  <a:cubicBezTo>
                    <a:pt x="95" y="0"/>
                    <a:pt x="36" y="0"/>
                    <a:pt x="1" y="36"/>
                  </a:cubicBezTo>
                  <a:cubicBezTo>
                    <a:pt x="0" y="37"/>
                    <a:pt x="0" y="38"/>
                    <a:pt x="1" y="38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4" y="52"/>
                    <a:pt x="15" y="52"/>
                    <a:pt x="16" y="51"/>
                  </a:cubicBezTo>
                  <a:cubicBezTo>
                    <a:pt x="43" y="23"/>
                    <a:pt x="88" y="23"/>
                    <a:pt x="116" y="51"/>
                  </a:cubicBezTo>
                  <a:cubicBezTo>
                    <a:pt x="117" y="52"/>
                    <a:pt x="118" y="52"/>
                    <a:pt x="118" y="51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2" y="38"/>
                    <a:pt x="132" y="37"/>
                    <a:pt x="131" y="36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762" name="组合 94"/>
          <p:cNvGrpSpPr/>
          <p:nvPr/>
        </p:nvGrpSpPr>
        <p:grpSpPr>
          <a:xfrm>
            <a:off x="10375900" y="2667000"/>
            <a:ext cx="1106488" cy="1104900"/>
            <a:chOff x="0" y="0"/>
            <a:chExt cx="1106281" cy="1106281"/>
          </a:xfrm>
        </p:grpSpPr>
        <p:sp>
          <p:nvSpPr>
            <p:cNvPr id="55339" name="Oval 20"/>
            <p:cNvSpPr/>
            <p:nvPr/>
          </p:nvSpPr>
          <p:spPr>
            <a:xfrm>
              <a:off x="0" y="0"/>
              <a:ext cx="1106281" cy="1106281"/>
            </a:xfrm>
            <a:prstGeom prst="ellipse">
              <a:avLst/>
            </a:prstGeom>
            <a:noFill/>
            <a:ln w="12700" cap="flat" cmpd="sng">
              <a:solidFill>
                <a:srgbClr val="FFC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3200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55340" name="组合 96"/>
            <p:cNvGrpSpPr/>
            <p:nvPr/>
          </p:nvGrpSpPr>
          <p:grpSpPr>
            <a:xfrm>
              <a:off x="330005" y="238378"/>
              <a:ext cx="446271" cy="582632"/>
              <a:chOff x="0" y="0"/>
              <a:chExt cx="425020" cy="554888"/>
            </a:xfrm>
          </p:grpSpPr>
          <p:sp>
            <p:nvSpPr>
              <p:cNvPr id="55341" name="Freeform 37"/>
              <p:cNvSpPr>
                <a:spLocks noEditPoints="1"/>
              </p:cNvSpPr>
              <p:nvPr/>
            </p:nvSpPr>
            <p:spPr>
              <a:xfrm>
                <a:off x="0" y="0"/>
                <a:ext cx="425020" cy="554888"/>
              </a:xfrm>
              <a:custGeom>
                <a:avLst/>
                <a:gdLst>
                  <a:gd name="txL" fmla="*/ 0 w 109"/>
                  <a:gd name="txT" fmla="*/ 0 h 142"/>
                  <a:gd name="txR" fmla="*/ 109 w 109"/>
                  <a:gd name="txB" fmla="*/ 142 h 142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09" h="142">
                    <a:moveTo>
                      <a:pt x="103" y="68"/>
                    </a:move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44"/>
                      <a:pt x="96" y="44"/>
                      <a:pt x="96" y="44"/>
                    </a:cubicBezTo>
                    <a:cubicBezTo>
                      <a:pt x="96" y="32"/>
                      <a:pt x="92" y="21"/>
                      <a:pt x="84" y="13"/>
                    </a:cubicBezTo>
                    <a:cubicBezTo>
                      <a:pt x="77" y="5"/>
                      <a:pt x="66" y="0"/>
                      <a:pt x="54" y="0"/>
                    </a:cubicBezTo>
                    <a:cubicBezTo>
                      <a:pt x="43" y="0"/>
                      <a:pt x="32" y="5"/>
                      <a:pt x="25" y="13"/>
                    </a:cubicBezTo>
                    <a:cubicBezTo>
                      <a:pt x="17" y="21"/>
                      <a:pt x="13" y="32"/>
                      <a:pt x="13" y="44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2" y="68"/>
                      <a:pt x="0" y="70"/>
                      <a:pt x="0" y="73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0"/>
                      <a:pt x="2" y="142"/>
                      <a:pt x="5" y="142"/>
                    </a:cubicBezTo>
                    <a:cubicBezTo>
                      <a:pt x="103" y="142"/>
                      <a:pt x="103" y="142"/>
                      <a:pt x="103" y="142"/>
                    </a:cubicBezTo>
                    <a:cubicBezTo>
                      <a:pt x="106" y="142"/>
                      <a:pt x="109" y="140"/>
                      <a:pt x="109" y="137"/>
                    </a:cubicBezTo>
                    <a:cubicBezTo>
                      <a:pt x="109" y="73"/>
                      <a:pt x="109" y="73"/>
                      <a:pt x="109" y="73"/>
                    </a:cubicBezTo>
                    <a:cubicBezTo>
                      <a:pt x="109" y="70"/>
                      <a:pt x="106" y="68"/>
                      <a:pt x="103" y="68"/>
                    </a:cubicBezTo>
                    <a:close/>
                    <a:moveTo>
                      <a:pt x="66" y="124"/>
                    </a:moveTo>
                    <a:cubicBezTo>
                      <a:pt x="66" y="131"/>
                      <a:pt x="61" y="136"/>
                      <a:pt x="54" y="136"/>
                    </a:cubicBezTo>
                    <a:cubicBezTo>
                      <a:pt x="48" y="136"/>
                      <a:pt x="42" y="131"/>
                      <a:pt x="42" y="124"/>
                    </a:cubicBezTo>
                    <a:cubicBezTo>
                      <a:pt x="42" y="102"/>
                      <a:pt x="42" y="102"/>
                      <a:pt x="42" y="102"/>
                    </a:cubicBezTo>
                    <a:cubicBezTo>
                      <a:pt x="42" y="96"/>
                      <a:pt x="48" y="91"/>
                      <a:pt x="54" y="91"/>
                    </a:cubicBezTo>
                    <a:cubicBezTo>
                      <a:pt x="61" y="91"/>
                      <a:pt x="66" y="96"/>
                      <a:pt x="66" y="102"/>
                    </a:cubicBezTo>
                    <a:lnTo>
                      <a:pt x="66" y="124"/>
                    </a:lnTo>
                    <a:close/>
                    <a:moveTo>
                      <a:pt x="76" y="68"/>
                    </a:moveTo>
                    <a:cubicBezTo>
                      <a:pt x="32" y="68"/>
                      <a:pt x="32" y="68"/>
                      <a:pt x="32" y="68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37"/>
                      <a:pt x="35" y="31"/>
                      <a:pt x="39" y="27"/>
                    </a:cubicBezTo>
                    <a:cubicBezTo>
                      <a:pt x="43" y="22"/>
                      <a:pt x="48" y="20"/>
                      <a:pt x="54" y="20"/>
                    </a:cubicBezTo>
                    <a:cubicBezTo>
                      <a:pt x="60" y="20"/>
                      <a:pt x="66" y="22"/>
                      <a:pt x="70" y="27"/>
                    </a:cubicBezTo>
                    <a:cubicBezTo>
                      <a:pt x="74" y="31"/>
                      <a:pt x="76" y="37"/>
                      <a:pt x="76" y="44"/>
                    </a:cubicBezTo>
                    <a:lnTo>
                      <a:pt x="76" y="68"/>
                    </a:lnTo>
                    <a:close/>
                  </a:path>
                </a:pathLst>
              </a:custGeom>
              <a:solidFill>
                <a:srgbClr val="FFC00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342" name="Freeform 38"/>
              <p:cNvSpPr/>
              <p:nvPr/>
            </p:nvSpPr>
            <p:spPr>
              <a:xfrm>
                <a:off x="184176" y="377796"/>
                <a:ext cx="56669" cy="125146"/>
              </a:xfrm>
              <a:custGeom>
                <a:avLst/>
                <a:gdLst>
                  <a:gd name="txL" fmla="*/ 0 w 14"/>
                  <a:gd name="txT" fmla="*/ 0 h 32"/>
                  <a:gd name="txR" fmla="*/ 14 w 14"/>
                  <a:gd name="txB" fmla="*/ 32 h 32"/>
                </a:gdLst>
                <a:ahLst/>
                <a:cxnLst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</a:cxnLst>
                <a:rect l="txL" t="txT" r="txR" b="txB"/>
                <a:pathLst>
                  <a:path w="14" h="32">
                    <a:moveTo>
                      <a:pt x="7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9"/>
                      <a:pt x="4" y="32"/>
                      <a:pt x="7" y="32"/>
                    </a:cubicBezTo>
                    <a:cubicBezTo>
                      <a:pt x="11" y="32"/>
                      <a:pt x="14" y="29"/>
                      <a:pt x="14" y="25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0767" name="组合 99"/>
          <p:cNvGrpSpPr/>
          <p:nvPr/>
        </p:nvGrpSpPr>
        <p:grpSpPr>
          <a:xfrm>
            <a:off x="2749550" y="2667000"/>
            <a:ext cx="1104900" cy="1104900"/>
            <a:chOff x="0" y="0"/>
            <a:chExt cx="1106281" cy="1106281"/>
          </a:xfrm>
        </p:grpSpPr>
        <p:sp>
          <p:nvSpPr>
            <p:cNvPr id="55337" name="Oval 25"/>
            <p:cNvSpPr/>
            <p:nvPr/>
          </p:nvSpPr>
          <p:spPr>
            <a:xfrm>
              <a:off x="0" y="0"/>
              <a:ext cx="1106281" cy="1106281"/>
            </a:xfrm>
            <a:prstGeom prst="ellipse">
              <a:avLst/>
            </a:prstGeom>
            <a:noFill/>
            <a:ln w="12700" cap="flat" cmpd="sng">
              <a:solidFill>
                <a:srgbClr val="05BAC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3200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sp>
          <p:nvSpPr>
            <p:cNvPr id="55338" name="任意多边形 101"/>
            <p:cNvSpPr/>
            <p:nvPr/>
          </p:nvSpPr>
          <p:spPr>
            <a:xfrm>
              <a:off x="227782" y="237503"/>
              <a:ext cx="650717" cy="631275"/>
            </a:xfrm>
            <a:custGeom>
              <a:avLst/>
              <a:gdLst>
                <a:gd name="txL" fmla="*/ 0 w 703391"/>
                <a:gd name="txT" fmla="*/ 0 h 682375"/>
                <a:gd name="txR" fmla="*/ 703391 w 703391"/>
                <a:gd name="txB" fmla="*/ 682375 h 682375"/>
              </a:gdLst>
              <a:ahLst/>
              <a:cxnLst>
                <a:cxn ang="0">
                  <a:pos x="281843" y="119640"/>
                </a:cxn>
                <a:cxn ang="0">
                  <a:pos x="471599" y="296032"/>
                </a:cxn>
                <a:cxn ang="0">
                  <a:pos x="471599" y="519916"/>
                </a:cxn>
                <a:cxn ang="0">
                  <a:pos x="464823" y="540269"/>
                </a:cxn>
                <a:cxn ang="0">
                  <a:pos x="444491" y="540269"/>
                </a:cxn>
                <a:cxn ang="0">
                  <a:pos x="342835" y="540269"/>
                </a:cxn>
                <a:cxn ang="0">
                  <a:pos x="336059" y="540269"/>
                </a:cxn>
                <a:cxn ang="0">
                  <a:pos x="329281" y="533484"/>
                </a:cxn>
                <a:cxn ang="0">
                  <a:pos x="329281" y="424935"/>
                </a:cxn>
                <a:cxn ang="0">
                  <a:pos x="227625" y="424935"/>
                </a:cxn>
                <a:cxn ang="0">
                  <a:pos x="227625" y="533484"/>
                </a:cxn>
                <a:cxn ang="0">
                  <a:pos x="227625" y="540269"/>
                </a:cxn>
                <a:cxn ang="0">
                  <a:pos x="214071" y="540269"/>
                </a:cxn>
                <a:cxn ang="0">
                  <a:pos x="112416" y="540269"/>
                </a:cxn>
                <a:cxn ang="0">
                  <a:pos x="98861" y="540269"/>
                </a:cxn>
                <a:cxn ang="0">
                  <a:pos x="85308" y="519916"/>
                </a:cxn>
                <a:cxn ang="0">
                  <a:pos x="85308" y="296032"/>
                </a:cxn>
                <a:cxn ang="0">
                  <a:pos x="278454" y="0"/>
                </a:cxn>
                <a:cxn ang="0">
                  <a:pos x="302224" y="10206"/>
                </a:cxn>
                <a:cxn ang="0">
                  <a:pos x="397307" y="98656"/>
                </a:cxn>
                <a:cxn ang="0">
                  <a:pos x="397307" y="23813"/>
                </a:cxn>
                <a:cxn ang="0">
                  <a:pos x="410889" y="10206"/>
                </a:cxn>
                <a:cxn ang="0">
                  <a:pos x="444847" y="10206"/>
                </a:cxn>
                <a:cxn ang="0">
                  <a:pos x="458429" y="23813"/>
                </a:cxn>
                <a:cxn ang="0">
                  <a:pos x="458429" y="153086"/>
                </a:cxn>
                <a:cxn ang="0">
                  <a:pos x="546720" y="234732"/>
                </a:cxn>
                <a:cxn ang="0">
                  <a:pos x="546720" y="289162"/>
                </a:cxn>
                <a:cxn ang="0">
                  <a:pos x="499180" y="289162"/>
                </a:cxn>
                <a:cxn ang="0">
                  <a:pos x="281850" y="85048"/>
                </a:cxn>
                <a:cxn ang="0">
                  <a:pos x="64520" y="289162"/>
                </a:cxn>
                <a:cxn ang="0">
                  <a:pos x="37354" y="295967"/>
                </a:cxn>
                <a:cxn ang="0">
                  <a:pos x="10187" y="289162"/>
                </a:cxn>
                <a:cxn ang="0">
                  <a:pos x="10187" y="234732"/>
                </a:cxn>
                <a:cxn ang="0">
                  <a:pos x="254683" y="10206"/>
                </a:cxn>
                <a:cxn ang="0">
                  <a:pos x="278454" y="0"/>
                </a:cxn>
              </a:cxnLst>
              <a:rect l="txL" t="txT" r="txR" b="txB"/>
              <a:pathLst>
                <a:path w="703391" h="682375">
                  <a:moveTo>
                    <a:pt x="355975" y="151108"/>
                  </a:moveTo>
                  <a:cubicBezTo>
                    <a:pt x="355975" y="151108"/>
                    <a:pt x="355975" y="151108"/>
                    <a:pt x="595644" y="373898"/>
                  </a:cubicBezTo>
                  <a:cubicBezTo>
                    <a:pt x="595644" y="373898"/>
                    <a:pt x="595644" y="373898"/>
                    <a:pt x="595644" y="656669"/>
                  </a:cubicBezTo>
                  <a:cubicBezTo>
                    <a:pt x="595644" y="673806"/>
                    <a:pt x="587085" y="682375"/>
                    <a:pt x="587085" y="682375"/>
                  </a:cubicBezTo>
                  <a:cubicBezTo>
                    <a:pt x="578525" y="682375"/>
                    <a:pt x="569965" y="682375"/>
                    <a:pt x="561406" y="682375"/>
                  </a:cubicBezTo>
                  <a:cubicBezTo>
                    <a:pt x="561406" y="682375"/>
                    <a:pt x="561406" y="682375"/>
                    <a:pt x="433011" y="682375"/>
                  </a:cubicBezTo>
                  <a:cubicBezTo>
                    <a:pt x="433011" y="682375"/>
                    <a:pt x="424452" y="682375"/>
                    <a:pt x="424452" y="682375"/>
                  </a:cubicBezTo>
                  <a:cubicBezTo>
                    <a:pt x="424452" y="682375"/>
                    <a:pt x="415892" y="673806"/>
                    <a:pt x="415892" y="673806"/>
                  </a:cubicBezTo>
                  <a:cubicBezTo>
                    <a:pt x="415892" y="673806"/>
                    <a:pt x="415892" y="673806"/>
                    <a:pt x="415892" y="536705"/>
                  </a:cubicBezTo>
                  <a:cubicBezTo>
                    <a:pt x="415892" y="536705"/>
                    <a:pt x="415892" y="536705"/>
                    <a:pt x="287498" y="536705"/>
                  </a:cubicBezTo>
                  <a:cubicBezTo>
                    <a:pt x="287498" y="536705"/>
                    <a:pt x="287498" y="536705"/>
                    <a:pt x="287498" y="673806"/>
                  </a:cubicBezTo>
                  <a:cubicBezTo>
                    <a:pt x="287498" y="673806"/>
                    <a:pt x="287498" y="682375"/>
                    <a:pt x="287498" y="682375"/>
                  </a:cubicBezTo>
                  <a:cubicBezTo>
                    <a:pt x="278938" y="682375"/>
                    <a:pt x="278938" y="682375"/>
                    <a:pt x="270379" y="682375"/>
                  </a:cubicBezTo>
                  <a:cubicBezTo>
                    <a:pt x="270379" y="682375"/>
                    <a:pt x="270379" y="682375"/>
                    <a:pt x="141985" y="682375"/>
                  </a:cubicBezTo>
                  <a:cubicBezTo>
                    <a:pt x="133425" y="682375"/>
                    <a:pt x="133425" y="682375"/>
                    <a:pt x="124865" y="682375"/>
                  </a:cubicBezTo>
                  <a:cubicBezTo>
                    <a:pt x="116306" y="682375"/>
                    <a:pt x="107746" y="673806"/>
                    <a:pt x="107746" y="656669"/>
                  </a:cubicBezTo>
                  <a:cubicBezTo>
                    <a:pt x="107746" y="656669"/>
                    <a:pt x="107746" y="656669"/>
                    <a:pt x="107746" y="373898"/>
                  </a:cubicBezTo>
                  <a:lnTo>
                    <a:pt x="355975" y="151108"/>
                  </a:lnTo>
                  <a:close/>
                  <a:moveTo>
                    <a:pt x="351696" y="0"/>
                  </a:moveTo>
                  <a:cubicBezTo>
                    <a:pt x="362418" y="0"/>
                    <a:pt x="373140" y="4296"/>
                    <a:pt x="381718" y="12890"/>
                  </a:cubicBezTo>
                  <a:cubicBezTo>
                    <a:pt x="381718" y="12890"/>
                    <a:pt x="381718" y="12890"/>
                    <a:pt x="501810" y="124605"/>
                  </a:cubicBezTo>
                  <a:cubicBezTo>
                    <a:pt x="501810" y="124605"/>
                    <a:pt x="501810" y="124605"/>
                    <a:pt x="501810" y="30077"/>
                  </a:cubicBezTo>
                  <a:cubicBezTo>
                    <a:pt x="501810" y="21483"/>
                    <a:pt x="510388" y="12890"/>
                    <a:pt x="518965" y="12890"/>
                  </a:cubicBezTo>
                  <a:cubicBezTo>
                    <a:pt x="518965" y="12890"/>
                    <a:pt x="518965" y="12890"/>
                    <a:pt x="561855" y="12890"/>
                  </a:cubicBezTo>
                  <a:cubicBezTo>
                    <a:pt x="570433" y="12890"/>
                    <a:pt x="579011" y="21483"/>
                    <a:pt x="579011" y="30077"/>
                  </a:cubicBezTo>
                  <a:cubicBezTo>
                    <a:pt x="579011" y="30077"/>
                    <a:pt x="579011" y="30077"/>
                    <a:pt x="579011" y="193352"/>
                  </a:cubicBezTo>
                  <a:cubicBezTo>
                    <a:pt x="579011" y="193352"/>
                    <a:pt x="579011" y="193352"/>
                    <a:pt x="690524" y="296474"/>
                  </a:cubicBezTo>
                  <a:cubicBezTo>
                    <a:pt x="707680" y="313661"/>
                    <a:pt x="707680" y="339441"/>
                    <a:pt x="690524" y="365221"/>
                  </a:cubicBezTo>
                  <a:cubicBezTo>
                    <a:pt x="681946" y="382408"/>
                    <a:pt x="647635" y="382408"/>
                    <a:pt x="630479" y="365221"/>
                  </a:cubicBezTo>
                  <a:cubicBezTo>
                    <a:pt x="630479" y="365221"/>
                    <a:pt x="630479" y="365221"/>
                    <a:pt x="355985" y="107418"/>
                  </a:cubicBezTo>
                  <a:cubicBezTo>
                    <a:pt x="355985" y="107418"/>
                    <a:pt x="355985" y="107418"/>
                    <a:pt x="81490" y="365221"/>
                  </a:cubicBezTo>
                  <a:cubicBezTo>
                    <a:pt x="72912" y="373815"/>
                    <a:pt x="55757" y="373815"/>
                    <a:pt x="47179" y="373815"/>
                  </a:cubicBezTo>
                  <a:cubicBezTo>
                    <a:pt x="38601" y="373815"/>
                    <a:pt x="21445" y="373815"/>
                    <a:pt x="12867" y="365221"/>
                  </a:cubicBezTo>
                  <a:cubicBezTo>
                    <a:pt x="-4289" y="339441"/>
                    <a:pt x="-4289" y="313661"/>
                    <a:pt x="12867" y="296474"/>
                  </a:cubicBezTo>
                  <a:cubicBezTo>
                    <a:pt x="12867" y="296474"/>
                    <a:pt x="12867" y="296474"/>
                    <a:pt x="321673" y="12890"/>
                  </a:cubicBezTo>
                  <a:cubicBezTo>
                    <a:pt x="330251" y="4296"/>
                    <a:pt x="340973" y="0"/>
                    <a:pt x="351696" y="0"/>
                  </a:cubicBezTo>
                  <a:close/>
                </a:path>
              </a:pathLst>
            </a:custGeom>
            <a:solidFill>
              <a:srgbClr val="05BAC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70" name="矩形 102"/>
          <p:cNvSpPr/>
          <p:nvPr/>
        </p:nvSpPr>
        <p:spPr>
          <a:xfrm>
            <a:off x="2546350" y="3927475"/>
            <a:ext cx="1552575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1" name="矩形 47"/>
          <p:cNvSpPr/>
          <p:nvPr/>
        </p:nvSpPr>
        <p:spPr>
          <a:xfrm>
            <a:off x="2336800" y="4348163"/>
            <a:ext cx="1971675" cy="86836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772" name="矩形 104"/>
          <p:cNvSpPr/>
          <p:nvPr/>
        </p:nvSpPr>
        <p:spPr>
          <a:xfrm>
            <a:off x="10153650" y="3927475"/>
            <a:ext cx="1552575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3" name="矩形 47"/>
          <p:cNvSpPr/>
          <p:nvPr/>
        </p:nvSpPr>
        <p:spPr>
          <a:xfrm>
            <a:off x="9944100" y="4348163"/>
            <a:ext cx="1971675" cy="86836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774" name="矩形 106"/>
          <p:cNvSpPr/>
          <p:nvPr/>
        </p:nvSpPr>
        <p:spPr>
          <a:xfrm>
            <a:off x="6188075" y="1920875"/>
            <a:ext cx="1552575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5" name="矩形 47"/>
          <p:cNvSpPr/>
          <p:nvPr/>
        </p:nvSpPr>
        <p:spPr>
          <a:xfrm>
            <a:off x="6188075" y="2341563"/>
            <a:ext cx="3068638" cy="7524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10000"/>
              </a:lnSpc>
              <a:buNone/>
            </a:pPr>
            <a:r>
              <a:rPr lang="zh-CN" altLang="en-US" sz="1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776" name="矩形 108"/>
          <p:cNvSpPr/>
          <p:nvPr/>
        </p:nvSpPr>
        <p:spPr>
          <a:xfrm>
            <a:off x="6188075" y="4797425"/>
            <a:ext cx="1552575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7" name="矩形 47"/>
          <p:cNvSpPr/>
          <p:nvPr/>
        </p:nvSpPr>
        <p:spPr>
          <a:xfrm>
            <a:off x="6188075" y="5218113"/>
            <a:ext cx="3068638" cy="7524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10000"/>
              </a:lnSpc>
              <a:buNone/>
            </a:pPr>
            <a:r>
              <a:rPr lang="zh-CN" altLang="en-US" sz="1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778" name="矩形 110"/>
          <p:cNvSpPr/>
          <p:nvPr/>
        </p:nvSpPr>
        <p:spPr>
          <a:xfrm>
            <a:off x="5073650" y="3365500"/>
            <a:ext cx="1552575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9" name="矩形 47"/>
          <p:cNvSpPr/>
          <p:nvPr/>
        </p:nvSpPr>
        <p:spPr>
          <a:xfrm>
            <a:off x="5073650" y="3786188"/>
            <a:ext cx="3068638" cy="7524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10000"/>
              </a:lnSpc>
              <a:buNone/>
            </a:pPr>
            <a:r>
              <a:rPr lang="zh-CN" altLang="en-US" sz="1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50" fill="hold"/>
                                        <p:tgtEl>
                                          <p:spTgt spid="30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30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350"/>
                                        <p:tgtEl>
                                          <p:spTgt spid="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33" dur="500" tmFilter="0, 0; .2, .5; .8, .5; 1, 0"/>
                                        <p:tgtEl>
                                          <p:spTgt spid="307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7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37" dur="400"/>
                                        <p:tgtEl>
                                          <p:spTgt spid="3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0" dur="400"/>
                                        <p:tgtEl>
                                          <p:spTgt spid="3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50" fill="hold"/>
                                        <p:tgtEl>
                                          <p:spTgt spid="30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50" fill="hold"/>
                                        <p:tgtEl>
                                          <p:spTgt spid="30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6" dur="35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49" dur="500" tmFilter="0, 0; .2, .5; .8, .5; 1, 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07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3" dur="400"/>
                                        <p:tgtEl>
                                          <p:spTgt spid="3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6" dur="400"/>
                                        <p:tgtEl>
                                          <p:spTgt spid="30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50" fill="hold"/>
                                        <p:tgtEl>
                                          <p:spTgt spid="30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50" fill="hold"/>
                                        <p:tgtEl>
                                          <p:spTgt spid="30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2" dur="35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65" dur="500" tmFilter="0, 0; .2, .5; .8, .5; 1, 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07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69" dur="400"/>
                                        <p:tgtEl>
                                          <p:spTgt spid="3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72" dur="400"/>
                                        <p:tgtEl>
                                          <p:spTgt spid="3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6" dur="750"/>
                                        <p:tgtEl>
                                          <p:spTgt spid="30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07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0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0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83" dur="400"/>
                                        <p:tgtEl>
                                          <p:spTgt spid="3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86" dur="400"/>
                                        <p:tgtEl>
                                          <p:spTgt spid="3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90" dur="750"/>
                                        <p:tgtEl>
                                          <p:spTgt spid="30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07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0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0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97" dur="400"/>
                                        <p:tgtEl>
                                          <p:spTgt spid="3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100" dur="400"/>
                                        <p:tgtEl>
                                          <p:spTgt spid="3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5" grpId="0" bldLvl="0"/>
      <p:bldP spid="30749" grpId="0" bldLvl="0" animBg="1"/>
      <p:bldP spid="30750" grpId="0" bldLvl="0" animBg="1"/>
      <p:bldP spid="30751" grpId="0" bldLvl="0" animBg="1"/>
      <p:bldP spid="30770" grpId="0" bldLvl="0"/>
      <p:bldP spid="30771" grpId="0" bldLvl="0"/>
      <p:bldP spid="30772" grpId="0" bldLvl="0"/>
      <p:bldP spid="30773" grpId="0" bldLvl="0"/>
      <p:bldP spid="30774" grpId="0" bldLvl="0"/>
      <p:bldP spid="30775" grpId="0" bldLvl="0"/>
      <p:bldP spid="30776" grpId="0" bldLvl="0"/>
      <p:bldP spid="30777" grpId="0" bldLvl="0"/>
      <p:bldP spid="30778" grpId="0" bldLvl="0"/>
      <p:bldP spid="30779" grpId="0" bldLvl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31747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6337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6338" name="组合 13"/>
          <p:cNvGrpSpPr/>
          <p:nvPr/>
        </p:nvGrpSpPr>
        <p:grpSpPr>
          <a:xfrm>
            <a:off x="0" y="4440238"/>
            <a:ext cx="1692275" cy="787400"/>
            <a:chOff x="0" y="0"/>
            <a:chExt cx="1691680" cy="788186"/>
          </a:xfrm>
        </p:grpSpPr>
        <p:sp>
          <p:nvSpPr>
            <p:cNvPr id="56375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相关建议</a:t>
              </a:r>
            </a:p>
          </p:txBody>
        </p:sp>
        <p:sp>
          <p:nvSpPr>
            <p:cNvPr id="56376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6339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6340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1769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问题评估</a:t>
            </a:r>
          </a:p>
        </p:txBody>
      </p:sp>
      <p:grpSp>
        <p:nvGrpSpPr>
          <p:cNvPr id="31770" name="组合 2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56373" name="直接连接符 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374" name="直接连接符 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1773" name="任意多边形 5"/>
          <p:cNvSpPr/>
          <p:nvPr/>
        </p:nvSpPr>
        <p:spPr>
          <a:xfrm rot="5400000">
            <a:off x="4352925" y="3462338"/>
            <a:ext cx="1503363" cy="723900"/>
          </a:xfrm>
          <a:custGeom>
            <a:avLst/>
            <a:gdLst>
              <a:gd name="txL" fmla="*/ 0 w 1503912"/>
              <a:gd name="txT" fmla="*/ 0 h 723424"/>
              <a:gd name="txR" fmla="*/ 1503912 w 1503912"/>
              <a:gd name="txB" fmla="*/ 723424 h 723424"/>
            </a:gdLst>
            <a:ahLst/>
            <a:cxnLst>
              <a:cxn ang="0">
                <a:pos x="0" y="488434"/>
              </a:cxn>
              <a:cxn ang="0">
                <a:pos x="545844" y="194507"/>
              </a:cxn>
              <a:cxn ang="0">
                <a:pos x="621520" y="182921"/>
              </a:cxn>
              <a:cxn ang="0">
                <a:pos x="758642" y="0"/>
              </a:cxn>
              <a:cxn ang="0">
                <a:pos x="896001" y="183236"/>
              </a:cxn>
              <a:cxn ang="0">
                <a:pos x="950785" y="190524"/>
              </a:cxn>
              <a:cxn ang="0">
                <a:pos x="1502265" y="473660"/>
              </a:cxn>
              <a:cxn ang="0">
                <a:pos x="1271237" y="714670"/>
              </a:cxn>
              <a:cxn ang="0">
                <a:pos x="235695" y="724853"/>
              </a:cxn>
            </a:cxnLst>
            <a:rect l="txL" t="txT" r="txR" b="tx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lnTo>
                  <a:pt x="0" y="487471"/>
                </a:lnTo>
                <a:close/>
              </a:path>
            </a:pathLst>
          </a:custGeom>
          <a:solidFill>
            <a:srgbClr val="F14124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74" name="任意多边形 6"/>
          <p:cNvSpPr/>
          <p:nvPr/>
        </p:nvSpPr>
        <p:spPr>
          <a:xfrm rot="-2700000">
            <a:off x="2814638" y="3282950"/>
            <a:ext cx="1060450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1055707" y="0"/>
              </a:cxn>
              <a:cxn ang="0">
                <a:pos x="1062267" y="334452"/>
              </a:cxn>
              <a:cxn ang="0">
                <a:pos x="334546" y="1076514"/>
              </a:cxn>
              <a:cxn ang="0">
                <a:pos x="0" y="1076514"/>
              </a:cxn>
              <a:cxn ang="0">
                <a:pos x="179422" y="481222"/>
              </a:cxn>
              <a:cxn ang="0">
                <a:pos x="224934" y="419325"/>
              </a:cxn>
              <a:cxn ang="0">
                <a:pos x="192828" y="192606"/>
              </a:cxn>
              <a:cxn ang="0">
                <a:pos x="419957" y="224765"/>
              </a:cxn>
              <a:cxn ang="0">
                <a:pos x="463994" y="191043"/>
              </a:cxn>
              <a:cxn ang="0">
                <a:pos x="1055707" y="0"/>
              </a:cxn>
            </a:cxnLst>
            <a:rect l="txL" t="txT" r="txR" b="tx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rgbClr val="05BAC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75" name="任意多边形 7"/>
          <p:cNvSpPr/>
          <p:nvPr/>
        </p:nvSpPr>
        <p:spPr>
          <a:xfrm rot="-2700000" flipV="1">
            <a:off x="3641725" y="4108450"/>
            <a:ext cx="1058863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333046" y="1076511"/>
              </a:cxn>
              <a:cxn ang="0">
                <a:pos x="1057501" y="334450"/>
              </a:cxn>
              <a:cxn ang="0">
                <a:pos x="1050972" y="0"/>
              </a:cxn>
              <a:cxn ang="0">
                <a:pos x="461913" y="191041"/>
              </a:cxn>
              <a:cxn ang="0">
                <a:pos x="418074" y="224763"/>
              </a:cxn>
              <a:cxn ang="0">
                <a:pos x="191963" y="192605"/>
              </a:cxn>
              <a:cxn ang="0">
                <a:pos x="223927" y="419321"/>
              </a:cxn>
              <a:cxn ang="0">
                <a:pos x="178619" y="481220"/>
              </a:cxn>
              <a:cxn ang="0">
                <a:pos x="0" y="1076511"/>
              </a:cxn>
            </a:cxnLst>
            <a:rect l="txL" t="txT" r="txR" b="tx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lnTo>
                  <a:pt x="333688" y="1073851"/>
                </a:lnTo>
                <a:close/>
              </a:path>
            </a:pathLst>
          </a:custGeom>
          <a:solidFill>
            <a:srgbClr val="21AB8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76" name="任意多边形 8"/>
          <p:cNvSpPr/>
          <p:nvPr/>
        </p:nvSpPr>
        <p:spPr>
          <a:xfrm rot="2700000">
            <a:off x="3621088" y="2452688"/>
            <a:ext cx="1060450" cy="1074737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219839" y="192605"/>
              </a:cxn>
              <a:cxn ang="0">
                <a:pos x="424172" y="221536"/>
              </a:cxn>
              <a:cxn ang="0">
                <a:pos x="463994" y="191041"/>
              </a:cxn>
              <a:cxn ang="0">
                <a:pos x="1055707" y="0"/>
              </a:cxn>
              <a:cxn ang="0">
                <a:pos x="1062267" y="334450"/>
              </a:cxn>
              <a:cxn ang="0">
                <a:pos x="334546" y="1076511"/>
              </a:cxn>
              <a:cxn ang="0">
                <a:pos x="0" y="1076511"/>
              </a:cxn>
              <a:cxn ang="0">
                <a:pos x="240001" y="398833"/>
              </a:cxn>
              <a:cxn ang="0">
                <a:pos x="247806" y="390085"/>
              </a:cxn>
            </a:cxnLst>
            <a:rect l="txL" t="txT" r="txR" b="tx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lnTo>
                  <a:pt x="219275" y="192128"/>
                </a:lnTo>
                <a:close/>
              </a:path>
            </a:pathLst>
          </a:custGeom>
          <a:solidFill>
            <a:srgbClr val="FCB81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77" name="心形 9"/>
          <p:cNvSpPr/>
          <p:nvPr/>
        </p:nvSpPr>
        <p:spPr>
          <a:xfrm>
            <a:off x="4000500" y="2111375"/>
            <a:ext cx="352425" cy="292100"/>
          </a:xfrm>
          <a:custGeom>
            <a:avLst/>
            <a:gdLst>
              <a:gd name="txL" fmla="*/ 5037 w 21600"/>
              <a:gd name="txT" fmla="*/ 2277 h 21600"/>
              <a:gd name="txR" fmla="*/ 16557 w 21600"/>
              <a:gd name="txB" fmla="*/ 13677 h 21600"/>
            </a:gdLst>
            <a:ahLst/>
            <a:cxnLst>
              <a:cxn ang="17694720">
                <a:pos x="47170177" y="5408543"/>
              </a:cxn>
              <a:cxn ang="11796480">
                <a:pos x="12717697" y="26708975"/>
              </a:cxn>
              <a:cxn ang="5898240">
                <a:pos x="47170177" y="53417950"/>
              </a:cxn>
              <a:cxn ang="0">
                <a:pos x="81101705" y="26708975"/>
              </a:cxn>
            </a:cxnLst>
            <a:rect l="txL" t="txT" r="txR" b="txB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CB81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1778" name="组合 10"/>
          <p:cNvGrpSpPr/>
          <p:nvPr/>
        </p:nvGrpSpPr>
        <p:grpSpPr>
          <a:xfrm>
            <a:off x="5630863" y="3578225"/>
            <a:ext cx="225425" cy="563563"/>
            <a:chOff x="0" y="0"/>
            <a:chExt cx="224872" cy="564609"/>
          </a:xfrm>
        </p:grpSpPr>
        <p:sp>
          <p:nvSpPr>
            <p:cNvPr id="56371" name="椭圆 11"/>
            <p:cNvSpPr/>
            <p:nvPr/>
          </p:nvSpPr>
          <p:spPr>
            <a:xfrm>
              <a:off x="69912" y="0"/>
              <a:ext cx="90487" cy="90487"/>
            </a:xfrm>
            <a:prstGeom prst="ellipse">
              <a:avLst/>
            </a:prstGeom>
            <a:solidFill>
              <a:srgbClr val="F14124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6372" name="矩形 13"/>
            <p:cNvSpPr/>
            <p:nvPr/>
          </p:nvSpPr>
          <p:spPr>
            <a:xfrm>
              <a:off x="56189" y="162997"/>
              <a:ext cx="112763" cy="154601"/>
            </a:xfrm>
            <a:prstGeom prst="rect">
              <a:avLst/>
            </a:prstGeom>
            <a:solidFill>
              <a:srgbClr val="F14124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31786" name="组合 18"/>
          <p:cNvGrpSpPr/>
          <p:nvPr/>
        </p:nvGrpSpPr>
        <p:grpSpPr>
          <a:xfrm>
            <a:off x="2322513" y="3665538"/>
            <a:ext cx="439737" cy="311150"/>
            <a:chOff x="0" y="0"/>
            <a:chExt cx="439857" cy="311768"/>
          </a:xfrm>
        </p:grpSpPr>
        <p:grpSp>
          <p:nvGrpSpPr>
            <p:cNvPr id="56364" name="组合 19"/>
            <p:cNvGrpSpPr/>
            <p:nvPr/>
          </p:nvGrpSpPr>
          <p:grpSpPr>
            <a:xfrm>
              <a:off x="0" y="43261"/>
              <a:ext cx="439857" cy="268507"/>
              <a:chOff x="0" y="0"/>
              <a:chExt cx="439857" cy="268507"/>
            </a:xfrm>
          </p:grpSpPr>
          <p:grpSp>
            <p:nvGrpSpPr>
              <p:cNvPr id="56365" name="组合 21"/>
              <p:cNvGrpSpPr/>
              <p:nvPr/>
            </p:nvGrpSpPr>
            <p:grpSpPr>
              <a:xfrm>
                <a:off x="0" y="20559"/>
                <a:ext cx="439857" cy="24689"/>
                <a:chOff x="0" y="0"/>
                <a:chExt cx="439857" cy="24689"/>
              </a:xfrm>
            </p:grpSpPr>
            <p:sp>
              <p:nvSpPr>
                <p:cNvPr id="56369" name="矩形 25"/>
                <p:cNvSpPr/>
                <p:nvPr/>
              </p:nvSpPr>
              <p:spPr>
                <a:xfrm rot="-2220000">
                  <a:off x="0" y="0"/>
                  <a:ext cx="252000" cy="24688"/>
                </a:xfrm>
                <a:prstGeom prst="rect">
                  <a:avLst/>
                </a:prstGeom>
                <a:solidFill>
                  <a:srgbClr val="05BAC8"/>
                </a:solidFill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56370" name="矩形 26"/>
                <p:cNvSpPr/>
                <p:nvPr/>
              </p:nvSpPr>
              <p:spPr>
                <a:xfrm rot="2220000" flipH="1">
                  <a:off x="187857" y="1"/>
                  <a:ext cx="252000" cy="24688"/>
                </a:xfrm>
                <a:prstGeom prst="rect">
                  <a:avLst/>
                </a:prstGeom>
                <a:solidFill>
                  <a:srgbClr val="05BAC8"/>
                </a:solidFill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56366" name="等腰三角形 22"/>
              <p:cNvSpPr/>
              <p:nvPr/>
            </p:nvSpPr>
            <p:spPr>
              <a:xfrm>
                <a:off x="68555" y="0"/>
                <a:ext cx="302746" cy="127806"/>
              </a:xfrm>
              <a:prstGeom prst="triangle">
                <a:avLst>
                  <a:gd name="adj" fmla="val 50000"/>
                </a:avLst>
              </a:prstGeom>
              <a:solidFill>
                <a:srgbClr val="05BAC8"/>
              </a:solidFill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56367" name="矩形 23"/>
              <p:cNvSpPr/>
              <p:nvPr/>
            </p:nvSpPr>
            <p:spPr>
              <a:xfrm>
                <a:off x="68082" y="127806"/>
                <a:ext cx="106784" cy="140701"/>
              </a:xfrm>
              <a:prstGeom prst="rect">
                <a:avLst/>
              </a:prstGeom>
              <a:solidFill>
                <a:srgbClr val="05BAC8"/>
              </a:solidFill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56368" name="矩形 24"/>
              <p:cNvSpPr/>
              <p:nvPr/>
            </p:nvSpPr>
            <p:spPr>
              <a:xfrm>
                <a:off x="262846" y="127806"/>
                <a:ext cx="106784" cy="140701"/>
              </a:xfrm>
              <a:prstGeom prst="rect">
                <a:avLst/>
              </a:prstGeom>
              <a:solidFill>
                <a:srgbClr val="05BAC8"/>
              </a:solidFill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</p:grpSp>
      </p:grpSp>
      <p:grpSp>
        <p:nvGrpSpPr>
          <p:cNvPr id="31795" name="组合 27"/>
          <p:cNvGrpSpPr/>
          <p:nvPr/>
        </p:nvGrpSpPr>
        <p:grpSpPr>
          <a:xfrm>
            <a:off x="3943350" y="5251450"/>
            <a:ext cx="465138" cy="417513"/>
            <a:chOff x="0" y="0"/>
            <a:chExt cx="465358" cy="418456"/>
          </a:xfrm>
        </p:grpSpPr>
        <p:grpSp>
          <p:nvGrpSpPr>
            <p:cNvPr id="56359" name="组合 28"/>
            <p:cNvGrpSpPr/>
            <p:nvPr/>
          </p:nvGrpSpPr>
          <p:grpSpPr>
            <a:xfrm>
              <a:off x="0" y="0"/>
              <a:ext cx="460390" cy="418456"/>
              <a:chOff x="0" y="0"/>
              <a:chExt cx="460390" cy="418456"/>
            </a:xfrm>
          </p:grpSpPr>
          <p:sp>
            <p:nvSpPr>
              <p:cNvPr id="56362" name="任意多边形 31"/>
              <p:cNvSpPr/>
              <p:nvPr/>
            </p:nvSpPr>
            <p:spPr>
              <a:xfrm>
                <a:off x="53155" y="0"/>
                <a:ext cx="407235" cy="357637"/>
              </a:xfrm>
              <a:custGeom>
                <a:avLst/>
                <a:gdLst>
                  <a:gd name="txL" fmla="*/ 0 w 407235"/>
                  <a:gd name="txT" fmla="*/ 0 h 357637"/>
                  <a:gd name="txR" fmla="*/ 407235 w 407235"/>
                  <a:gd name="txB" fmla="*/ 357637 h 357637"/>
                </a:gdLst>
                <a:ahLst/>
                <a:cxnLst>
                  <a:cxn ang="0">
                    <a:pos x="7668" y="305095"/>
                  </a:cxn>
                  <a:cxn ang="0">
                    <a:pos x="7668" y="226514"/>
                  </a:cxn>
                  <a:cxn ang="0">
                    <a:pos x="74343" y="128882"/>
                  </a:cxn>
                  <a:cxn ang="0">
                    <a:pos x="245793" y="43157"/>
                  </a:cxn>
                  <a:cxn ang="0">
                    <a:pos x="402955" y="295"/>
                  </a:cxn>
                  <a:cxn ang="0">
                    <a:pos x="360093" y="26489"/>
                  </a:cxn>
                  <a:cxn ang="0">
                    <a:pos x="331518" y="69351"/>
                  </a:cxn>
                  <a:cxn ang="0">
                    <a:pos x="279130" y="209845"/>
                  </a:cxn>
                  <a:cxn ang="0">
                    <a:pos x="212455" y="305095"/>
                  </a:cxn>
                  <a:cxn ang="0">
                    <a:pos x="121967" y="355101"/>
                  </a:cxn>
                  <a:cxn ang="0">
                    <a:pos x="45768" y="345576"/>
                  </a:cxn>
                  <a:cxn ang="0">
                    <a:pos x="7668" y="305095"/>
                  </a:cxn>
                </a:cxnLst>
                <a:rect l="txL" t="txT" r="txR" b="tx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solidFill>
                <a:srgbClr val="21AB82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63" name="任意多边形 32"/>
              <p:cNvSpPr/>
              <p:nvPr/>
            </p:nvSpPr>
            <p:spPr>
              <a:xfrm>
                <a:off x="0" y="296819"/>
                <a:ext cx="95196" cy="121637"/>
              </a:xfrm>
              <a:custGeom>
                <a:avLst/>
                <a:gdLst>
                  <a:gd name="txL" fmla="*/ 0 w 151739"/>
                  <a:gd name="txT" fmla="*/ 0 h 131899"/>
                  <a:gd name="txR" fmla="*/ 151739 w 151739"/>
                  <a:gd name="txB" fmla="*/ 131899 h 131899"/>
                </a:gdLst>
                <a:ahLst/>
                <a:cxnLst>
                  <a:cxn ang="0">
                    <a:pos x="36660" y="8926"/>
                  </a:cxn>
                  <a:cxn ang="0">
                    <a:pos x="16465" y="69792"/>
                  </a:cxn>
                  <a:cxn ang="0">
                    <a:pos x="7185" y="102936"/>
                  </a:cxn>
                  <a:cxn ang="0">
                    <a:pos x="2" y="86601"/>
                  </a:cxn>
                  <a:cxn ang="0">
                    <a:pos x="10585" y="49249"/>
                  </a:cxn>
                  <a:cxn ang="0">
                    <a:pos x="32067" y="3009"/>
                  </a:cxn>
                  <a:cxn ang="0">
                    <a:pos x="36660" y="8926"/>
                  </a:cxn>
                </a:cxnLst>
                <a:rect l="txL" t="txT" r="txR" b="tx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solidFill>
                <a:srgbClr val="21AB82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6360" name="任意多边形 29"/>
            <p:cNvSpPr/>
            <p:nvPr/>
          </p:nvSpPr>
          <p:spPr>
            <a:xfrm>
              <a:off x="141938" y="0"/>
              <a:ext cx="323420" cy="355925"/>
            </a:xfrm>
            <a:custGeom>
              <a:avLst/>
              <a:gdLst>
                <a:gd name="txL" fmla="*/ 0 w 323420"/>
                <a:gd name="txT" fmla="*/ 0 h 355925"/>
                <a:gd name="txR" fmla="*/ 323420 w 323420"/>
                <a:gd name="txB" fmla="*/ 355925 h 355925"/>
              </a:gdLst>
              <a:ahLst/>
              <a:cxnLst>
                <a:cxn ang="0">
                  <a:pos x="319140" y="295"/>
                </a:cxn>
                <a:cxn ang="0">
                  <a:pos x="276278" y="26489"/>
                </a:cxn>
                <a:cxn ang="0">
                  <a:pos x="247703" y="69351"/>
                </a:cxn>
                <a:cxn ang="0">
                  <a:pos x="195315" y="209845"/>
                </a:cxn>
                <a:cxn ang="0">
                  <a:pos x="128640" y="305095"/>
                </a:cxn>
                <a:cxn ang="0">
                  <a:pos x="84656" y="336177"/>
                </a:cxn>
                <a:cxn ang="0">
                  <a:pos x="36710" y="355132"/>
                </a:cxn>
                <a:cxn ang="0">
                  <a:pos x="0" y="355925"/>
                </a:cxn>
                <a:cxn ang="0">
                  <a:pos x="82794" y="77974"/>
                </a:cxn>
                <a:cxn ang="0">
                  <a:pos x="115655" y="62635"/>
                </a:cxn>
                <a:cxn ang="0">
                  <a:pos x="161978" y="43157"/>
                </a:cxn>
                <a:cxn ang="0">
                  <a:pos x="319140" y="295"/>
                </a:cxn>
              </a:cxnLst>
              <a:rect l="txL" t="txT" r="txR" b="tx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361" name="任意多边形 30"/>
            <p:cNvSpPr/>
            <p:nvPr/>
          </p:nvSpPr>
          <p:spPr>
            <a:xfrm>
              <a:off x="67920" y="135454"/>
              <a:ext cx="181927" cy="183765"/>
            </a:xfrm>
            <a:custGeom>
              <a:avLst/>
              <a:gdLst>
                <a:gd name="txL" fmla="*/ 0 w 181927"/>
                <a:gd name="txT" fmla="*/ 0 h 183765"/>
                <a:gd name="txR" fmla="*/ 181927 w 181927"/>
                <a:gd name="txB" fmla="*/ 183765 h 183765"/>
              </a:gdLst>
              <a:ahLst/>
              <a:cxnLst>
                <a:cxn ang="0">
                  <a:pos x="5402" y="166742"/>
                </a:cxn>
                <a:cxn ang="0">
                  <a:pos x="95890" y="64349"/>
                </a:cxn>
                <a:cxn ang="0">
                  <a:pos x="181615" y="55"/>
                </a:cxn>
                <a:cxn ang="0">
                  <a:pos x="122084" y="54824"/>
                </a:cxn>
                <a:cxn ang="0">
                  <a:pos x="53027" y="133405"/>
                </a:cxn>
                <a:cxn ang="0">
                  <a:pos x="14927" y="181030"/>
                </a:cxn>
                <a:cxn ang="0">
                  <a:pos x="5402" y="166742"/>
                </a:cxn>
              </a:cxnLst>
              <a:rect l="txL" t="txT" r="txR" b="tx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1801" name="矩形 33"/>
          <p:cNvSpPr/>
          <p:nvPr/>
        </p:nvSpPr>
        <p:spPr>
          <a:xfrm>
            <a:off x="6457950" y="218122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1802" name="矩形 47"/>
          <p:cNvSpPr/>
          <p:nvPr/>
        </p:nvSpPr>
        <p:spPr>
          <a:xfrm>
            <a:off x="6457950" y="2665413"/>
            <a:ext cx="2416175" cy="93186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31803" name="矩形 35"/>
          <p:cNvSpPr/>
          <p:nvPr/>
        </p:nvSpPr>
        <p:spPr>
          <a:xfrm>
            <a:off x="9023350" y="218122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1804" name="矩形 47"/>
          <p:cNvSpPr/>
          <p:nvPr/>
        </p:nvSpPr>
        <p:spPr>
          <a:xfrm>
            <a:off x="9023350" y="2665413"/>
            <a:ext cx="2400300" cy="93186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31805" name="矩形 37"/>
          <p:cNvSpPr/>
          <p:nvPr/>
        </p:nvSpPr>
        <p:spPr>
          <a:xfrm>
            <a:off x="6457950" y="4240213"/>
            <a:ext cx="1312863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1806" name="矩形 47"/>
          <p:cNvSpPr/>
          <p:nvPr/>
        </p:nvSpPr>
        <p:spPr>
          <a:xfrm>
            <a:off x="6457950" y="4724400"/>
            <a:ext cx="2416175" cy="9334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31807" name="矩形 39"/>
          <p:cNvSpPr/>
          <p:nvPr/>
        </p:nvSpPr>
        <p:spPr>
          <a:xfrm>
            <a:off x="9023350" y="4240213"/>
            <a:ext cx="1312863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1808" name="矩形 47"/>
          <p:cNvSpPr/>
          <p:nvPr/>
        </p:nvSpPr>
        <p:spPr>
          <a:xfrm>
            <a:off x="9023350" y="4724400"/>
            <a:ext cx="2400300" cy="9334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/>
                                        <p:tgtEl>
                                          <p:spTgt spid="3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2" dur="500"/>
                                        <p:tgtEl>
                                          <p:spTgt spid="3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7" dur="5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2" dur="500"/>
                                        <p:tgtEl>
                                          <p:spTgt spid="3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8" dur="500"/>
                                        <p:tgtEl>
                                          <p:spTgt spid="3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500"/>
                                        <p:tgtEl>
                                          <p:spTgt spid="3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/>
                                        <p:tgtEl>
                                          <p:spTgt spid="3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3" dur="500"/>
                                        <p:tgtEl>
                                          <p:spTgt spid="3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7" dur="400"/>
                                        <p:tgtEl>
                                          <p:spTgt spid="3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60" dur="400"/>
                                        <p:tgtEl>
                                          <p:spTgt spid="3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64" dur="400"/>
                                        <p:tgtEl>
                                          <p:spTgt spid="3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67" dur="400"/>
                                        <p:tgtEl>
                                          <p:spTgt spid="3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1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71" dur="400"/>
                                        <p:tgtEl>
                                          <p:spTgt spid="3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74" dur="400"/>
                                        <p:tgtEl>
                                          <p:spTgt spid="3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78" dur="400"/>
                                        <p:tgtEl>
                                          <p:spTgt spid="3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81" dur="400"/>
                                        <p:tgtEl>
                                          <p:spTgt spid="3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9" grpId="0" bldLvl="0"/>
      <p:bldP spid="31801" grpId="0" bldLvl="0"/>
      <p:bldP spid="31802" grpId="0" bldLvl="0"/>
      <p:bldP spid="31803" grpId="0" bldLvl="0"/>
      <p:bldP spid="31804" grpId="0" bldLvl="0"/>
      <p:bldP spid="31805" grpId="0" bldLvl="0"/>
      <p:bldP spid="31806" grpId="0" bldLvl="0"/>
      <p:bldP spid="31807" grpId="0" bldLvl="0"/>
      <p:bldP spid="31808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矩形 3"/>
          <p:cNvSpPr/>
          <p:nvPr/>
        </p:nvSpPr>
        <p:spPr>
          <a:xfrm>
            <a:off x="0" y="0"/>
            <a:ext cx="6115050" cy="68580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23" name="文本框 5"/>
          <p:cNvSpPr/>
          <p:nvPr/>
        </p:nvSpPr>
        <p:spPr>
          <a:xfrm>
            <a:off x="8359775" y="4205288"/>
            <a:ext cx="1568450" cy="9223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54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绪论</a:t>
            </a:r>
          </a:p>
        </p:txBody>
      </p:sp>
      <p:sp>
        <p:nvSpPr>
          <p:cNvPr id="5124" name="文本框 27"/>
          <p:cNvSpPr/>
          <p:nvPr/>
        </p:nvSpPr>
        <p:spPr>
          <a:xfrm>
            <a:off x="8334375" y="3686175"/>
            <a:ext cx="1620838" cy="5222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8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</a:rPr>
              <a:t>第一部分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5125" name="组合 43"/>
          <p:cNvGrpSpPr/>
          <p:nvPr/>
        </p:nvGrpSpPr>
        <p:grpSpPr>
          <a:xfrm>
            <a:off x="8124825" y="1433513"/>
            <a:ext cx="2038350" cy="2036762"/>
            <a:chOff x="0" y="0"/>
            <a:chExt cx="2036802" cy="2036802"/>
          </a:xfrm>
        </p:grpSpPr>
        <p:sp>
          <p:nvSpPr>
            <p:cNvPr id="29727" name="椭圆 42"/>
            <p:cNvSpPr/>
            <p:nvPr/>
          </p:nvSpPr>
          <p:spPr>
            <a:xfrm>
              <a:off x="0" y="0"/>
              <a:ext cx="2036802" cy="2036802"/>
            </a:xfrm>
            <a:prstGeom prst="ellipse">
              <a:avLst/>
            </a:prstGeom>
            <a:solidFill>
              <a:srgbClr val="152F47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29728" name="Freeform 126"/>
            <p:cNvSpPr>
              <a:spLocks noChangeAspect="1" noEditPoints="1"/>
            </p:cNvSpPr>
            <p:nvPr/>
          </p:nvSpPr>
          <p:spPr>
            <a:xfrm>
              <a:off x="562263" y="447632"/>
              <a:ext cx="912277" cy="1141539"/>
            </a:xfrm>
            <a:custGeom>
              <a:avLst/>
              <a:gdLst>
                <a:gd name="txL" fmla="*/ 0 w 81"/>
                <a:gd name="txT" fmla="*/ 0 h 101"/>
                <a:gd name="txR" fmla="*/ 81 w 81"/>
                <a:gd name="txB" fmla="*/ 101 h 101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128" name="等腰三角形 17"/>
          <p:cNvSpPr/>
          <p:nvPr/>
        </p:nvSpPr>
        <p:spPr>
          <a:xfrm>
            <a:off x="1019175" y="15890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29" name="等腰三角形 21"/>
          <p:cNvSpPr/>
          <p:nvPr/>
        </p:nvSpPr>
        <p:spPr>
          <a:xfrm>
            <a:off x="4408488" y="1298575"/>
            <a:ext cx="709612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0" name="等腰三角形 22"/>
          <p:cNvSpPr/>
          <p:nvPr/>
        </p:nvSpPr>
        <p:spPr>
          <a:xfrm rot="3600000">
            <a:off x="2339975" y="449262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BCEB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1" name="等腰三角形 23"/>
          <p:cNvSpPr/>
          <p:nvPr/>
        </p:nvSpPr>
        <p:spPr>
          <a:xfrm>
            <a:off x="2124075" y="2152650"/>
            <a:ext cx="1952625" cy="1682750"/>
          </a:xfrm>
          <a:prstGeom prst="triangle">
            <a:avLst>
              <a:gd name="adj" fmla="val 50000"/>
            </a:avLst>
          </a:prstGeom>
          <a:solidFill>
            <a:srgbClr val="5DCEA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2" name="等腰三角形 25"/>
          <p:cNvSpPr/>
          <p:nvPr/>
        </p:nvSpPr>
        <p:spPr>
          <a:xfrm>
            <a:off x="595313" y="3138488"/>
            <a:ext cx="1617662" cy="1393825"/>
          </a:xfrm>
          <a:prstGeom prst="triangle">
            <a:avLst>
              <a:gd name="adj" fmla="val 50000"/>
            </a:avLst>
          </a:prstGeom>
          <a:solidFill>
            <a:srgbClr val="1A92A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3" name="等腰三角形 28"/>
          <p:cNvSpPr/>
          <p:nvPr/>
        </p:nvSpPr>
        <p:spPr>
          <a:xfrm>
            <a:off x="1831975" y="477837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4" name="等腰三角形 29"/>
          <p:cNvSpPr/>
          <p:nvPr/>
        </p:nvSpPr>
        <p:spPr>
          <a:xfrm>
            <a:off x="1409700" y="5497513"/>
            <a:ext cx="709613" cy="6127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5" name="等腰三角形 44"/>
          <p:cNvSpPr/>
          <p:nvPr/>
        </p:nvSpPr>
        <p:spPr>
          <a:xfrm>
            <a:off x="2509838" y="355600"/>
            <a:ext cx="1811337" cy="1560513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6" name="等腰三角形 45"/>
          <p:cNvSpPr/>
          <p:nvPr/>
        </p:nvSpPr>
        <p:spPr>
          <a:xfrm>
            <a:off x="1422400" y="8636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7" name="等腰三角形 46"/>
          <p:cNvSpPr/>
          <p:nvPr/>
        </p:nvSpPr>
        <p:spPr>
          <a:xfrm rot="3600000">
            <a:off x="3136900" y="1244600"/>
            <a:ext cx="1809750" cy="1560513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8" name="等腰三角形 47"/>
          <p:cNvSpPr/>
          <p:nvPr/>
        </p:nvSpPr>
        <p:spPr>
          <a:xfrm rot="3600000">
            <a:off x="4451350" y="1897063"/>
            <a:ext cx="709613" cy="612775"/>
          </a:xfrm>
          <a:prstGeom prst="triangle">
            <a:avLst>
              <a:gd name="adj" fmla="val 50000"/>
            </a:avLst>
          </a:prstGeom>
          <a:solidFill>
            <a:srgbClr val="DBF6B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9" name="等腰三角形 48"/>
          <p:cNvSpPr/>
          <p:nvPr/>
        </p:nvSpPr>
        <p:spPr>
          <a:xfrm rot="3600000">
            <a:off x="1477963" y="449262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40" name="等腰三角形 54"/>
          <p:cNvSpPr/>
          <p:nvPr/>
        </p:nvSpPr>
        <p:spPr>
          <a:xfrm rot="10800000">
            <a:off x="617538" y="4652963"/>
            <a:ext cx="709612" cy="612775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41" name="文本框 58"/>
          <p:cNvSpPr/>
          <p:nvPr/>
        </p:nvSpPr>
        <p:spPr>
          <a:xfrm>
            <a:off x="2235200" y="3108325"/>
            <a:ext cx="1724025" cy="7080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国内外</a:t>
            </a:r>
            <a:endParaRPr lang="en-US" altLang="x-none" sz="2000" b="1" dirty="0">
              <a:solidFill>
                <a:srgbClr val="F2F2F2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相关研究综述</a:t>
            </a:r>
          </a:p>
        </p:txBody>
      </p:sp>
      <p:sp>
        <p:nvSpPr>
          <p:cNvPr id="5142" name="等腰三角形 30"/>
          <p:cNvSpPr/>
          <p:nvPr/>
        </p:nvSpPr>
        <p:spPr>
          <a:xfrm>
            <a:off x="1492250" y="22987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43" name="等腰三角形 31"/>
          <p:cNvSpPr/>
          <p:nvPr/>
        </p:nvSpPr>
        <p:spPr>
          <a:xfrm flipV="1">
            <a:off x="1492250" y="304482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5ECCF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44" name="等腰三角形 32"/>
          <p:cNvSpPr/>
          <p:nvPr/>
        </p:nvSpPr>
        <p:spPr>
          <a:xfrm rot="3600000">
            <a:off x="3998913" y="2636838"/>
            <a:ext cx="709612" cy="612775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45" name="等腰三角形 33"/>
          <p:cNvSpPr/>
          <p:nvPr/>
        </p:nvSpPr>
        <p:spPr>
          <a:xfrm rot="-3600000" flipV="1">
            <a:off x="2597150" y="5576888"/>
            <a:ext cx="1689100" cy="1455737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46" name="等腰三角形 34"/>
          <p:cNvSpPr/>
          <p:nvPr/>
        </p:nvSpPr>
        <p:spPr>
          <a:xfrm>
            <a:off x="4625975" y="444817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47" name="等腰三角形 36"/>
          <p:cNvSpPr/>
          <p:nvPr/>
        </p:nvSpPr>
        <p:spPr>
          <a:xfrm flipV="1">
            <a:off x="2608263" y="3916363"/>
            <a:ext cx="1965325" cy="1693862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48" name="文本框 56"/>
          <p:cNvSpPr/>
          <p:nvPr/>
        </p:nvSpPr>
        <p:spPr>
          <a:xfrm>
            <a:off x="2809875" y="1171575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选题背景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149" name="文本框 57"/>
          <p:cNvSpPr/>
          <p:nvPr/>
        </p:nvSpPr>
        <p:spPr>
          <a:xfrm>
            <a:off x="3227388" y="1700213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研究意义</a:t>
            </a:r>
          </a:p>
        </p:txBody>
      </p:sp>
      <p:sp>
        <p:nvSpPr>
          <p:cNvPr id="5150" name="文本框 59"/>
          <p:cNvSpPr/>
          <p:nvPr/>
        </p:nvSpPr>
        <p:spPr>
          <a:xfrm>
            <a:off x="2867025" y="3971925"/>
            <a:ext cx="1466850" cy="7080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研究理论与</a:t>
            </a:r>
            <a:endParaRPr lang="en-US" altLang="x-none" sz="2000" b="1" dirty="0">
              <a:solidFill>
                <a:srgbClr val="F2F2F2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文献综述</a:t>
            </a:r>
          </a:p>
        </p:txBody>
      </p:sp>
      <p:sp>
        <p:nvSpPr>
          <p:cNvPr id="5151" name="文本框 60"/>
          <p:cNvSpPr/>
          <p:nvPr/>
        </p:nvSpPr>
        <p:spPr>
          <a:xfrm>
            <a:off x="2613025" y="6189663"/>
            <a:ext cx="1211263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主要创新</a:t>
            </a:r>
          </a:p>
        </p:txBody>
      </p:sp>
      <p:sp>
        <p:nvSpPr>
          <p:cNvPr id="5152" name="等腰三角形 35"/>
          <p:cNvSpPr/>
          <p:nvPr/>
        </p:nvSpPr>
        <p:spPr>
          <a:xfrm>
            <a:off x="3711575" y="5110163"/>
            <a:ext cx="711200" cy="6127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600" decel="100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>
                                      <p:cBhvr>
                                        <p:cTn id="2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9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6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9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5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2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8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1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3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9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5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1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7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9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5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1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3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9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ldLvl="0"/>
      <p:bldP spid="5124" grpId="0" bldLvl="0"/>
      <p:bldP spid="5128" grpId="0" bldLvl="0" animBg="1"/>
      <p:bldP spid="5129" grpId="0" bldLvl="0" animBg="1"/>
      <p:bldP spid="5130" grpId="0" bldLvl="0" animBg="1"/>
      <p:bldP spid="5131" grpId="0" bldLvl="0" animBg="1"/>
      <p:bldP spid="5132" grpId="0" bldLvl="0" animBg="1"/>
      <p:bldP spid="5133" grpId="0" bldLvl="0" animBg="1"/>
      <p:bldP spid="5134" grpId="0" bldLvl="0" animBg="1"/>
      <p:bldP spid="5135" grpId="0" bldLvl="0" animBg="1"/>
      <p:bldP spid="5136" grpId="0" bldLvl="0" animBg="1"/>
      <p:bldP spid="5137" grpId="0" bldLvl="0" animBg="1"/>
      <p:bldP spid="5138" grpId="0" bldLvl="0" animBg="1"/>
      <p:bldP spid="5139" grpId="0" bldLvl="0" animBg="1"/>
      <p:bldP spid="5140" grpId="0" bldLvl="0" animBg="1"/>
      <p:bldP spid="5141" grpId="0" bldLvl="0"/>
      <p:bldP spid="5142" grpId="0" bldLvl="0" animBg="1"/>
      <p:bldP spid="5143" grpId="0" bldLvl="0" animBg="1"/>
      <p:bldP spid="5144" grpId="0" bldLvl="0" animBg="1"/>
      <p:bldP spid="5145" grpId="0" bldLvl="0" animBg="1"/>
      <p:bldP spid="5146" grpId="0" bldLvl="0" animBg="1"/>
      <p:bldP spid="5147" grpId="0" bldLvl="0" animBg="1"/>
      <p:bldP spid="5148" grpId="0" bldLvl="0"/>
      <p:bldP spid="5149" grpId="0" bldLvl="0"/>
      <p:bldP spid="5150" grpId="0" bldLvl="0"/>
      <p:bldP spid="5151" grpId="0" bldLvl="0"/>
      <p:bldP spid="515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32771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7361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7362" name="组合 13"/>
          <p:cNvGrpSpPr/>
          <p:nvPr/>
        </p:nvGrpSpPr>
        <p:grpSpPr>
          <a:xfrm>
            <a:off x="0" y="4440238"/>
            <a:ext cx="1692275" cy="787400"/>
            <a:chOff x="0" y="0"/>
            <a:chExt cx="1691680" cy="788186"/>
          </a:xfrm>
        </p:grpSpPr>
        <p:sp>
          <p:nvSpPr>
            <p:cNvPr id="57394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相关建议</a:t>
              </a:r>
            </a:p>
          </p:txBody>
        </p:sp>
        <p:sp>
          <p:nvSpPr>
            <p:cNvPr id="57395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7363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7364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2793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相关对策</a:t>
            </a:r>
            <a:endParaRPr lang="en-US" altLang="x-none" sz="2900" b="1" dirty="0">
              <a:solidFill>
                <a:srgbClr val="3F3F3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32794" name="组合 2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57392" name="直接连接符 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393" name="直接连接符 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2797" name="组合 20"/>
          <p:cNvGrpSpPr/>
          <p:nvPr/>
        </p:nvGrpSpPr>
        <p:grpSpPr>
          <a:xfrm>
            <a:off x="4294188" y="2339975"/>
            <a:ext cx="4768850" cy="4565650"/>
            <a:chOff x="0" y="0"/>
            <a:chExt cx="5164640" cy="4944623"/>
          </a:xfrm>
        </p:grpSpPr>
        <p:pic>
          <p:nvPicPr>
            <p:cNvPr id="57390" name="Picture 2" descr="E:\lizzy\PPT-by lizzy\自制PNG\iphone5-b.png"/>
            <p:cNvPicPr>
              <a:picLocks noChangeAspect="1"/>
            </p:cNvPicPr>
            <p:nvPr/>
          </p:nvPicPr>
          <p:blipFill>
            <a:blip r:embed="rId2"/>
            <a:srcRect b="46130"/>
            <a:stretch>
              <a:fillRect/>
            </a:stretch>
          </p:blipFill>
          <p:spPr>
            <a:xfrm>
              <a:off x="0" y="0"/>
              <a:ext cx="5164640" cy="4926874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57391" name="矩形 22"/>
            <p:cNvSpPr/>
            <p:nvPr/>
          </p:nvSpPr>
          <p:spPr>
            <a:xfrm>
              <a:off x="891680" y="1181042"/>
              <a:ext cx="3276704" cy="3763581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32800" name="组合 23"/>
          <p:cNvGrpSpPr/>
          <p:nvPr/>
        </p:nvGrpSpPr>
        <p:grpSpPr>
          <a:xfrm>
            <a:off x="4197350" y="3649663"/>
            <a:ext cx="1484313" cy="1484312"/>
            <a:chOff x="0" y="0"/>
            <a:chExt cx="1484148" cy="1484148"/>
          </a:xfrm>
        </p:grpSpPr>
        <p:sp>
          <p:nvSpPr>
            <p:cNvPr id="57383" name="椭圆 24"/>
            <p:cNvSpPr/>
            <p:nvPr/>
          </p:nvSpPr>
          <p:spPr>
            <a:xfrm>
              <a:off x="0" y="0"/>
              <a:ext cx="1484148" cy="1484148"/>
            </a:xfrm>
            <a:prstGeom prst="ellipse">
              <a:avLst/>
            </a:prstGeom>
            <a:solidFill>
              <a:srgbClr val="FCB813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57384" name="组合 25"/>
            <p:cNvGrpSpPr/>
            <p:nvPr/>
          </p:nvGrpSpPr>
          <p:grpSpPr>
            <a:xfrm>
              <a:off x="382226" y="422089"/>
              <a:ext cx="719696" cy="551771"/>
              <a:chOff x="0" y="0"/>
              <a:chExt cx="285750" cy="219076"/>
            </a:xfrm>
          </p:grpSpPr>
          <p:sp>
            <p:nvSpPr>
              <p:cNvPr id="57385" name="Freeform 57"/>
              <p:cNvSpPr/>
              <p:nvPr/>
            </p:nvSpPr>
            <p:spPr>
              <a:xfrm>
                <a:off x="0" y="211138"/>
                <a:ext cx="285750" cy="7938"/>
              </a:xfrm>
              <a:custGeom>
                <a:avLst/>
                <a:gdLst>
                  <a:gd name="txL" fmla="*/ 0 w 76"/>
                  <a:gd name="txT" fmla="*/ 0 h 2"/>
                  <a:gd name="txR" fmla="*/ 76 w 76"/>
                  <a:gd name="txB" fmla="*/ 2 h 2"/>
                </a:gdLst>
                <a:ahLst/>
                <a:cxnLst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76" h="2">
                    <a:moveTo>
                      <a:pt x="2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0"/>
                      <a:pt x="76" y="0"/>
                      <a:pt x="76" y="1"/>
                    </a:cubicBezTo>
                    <a:cubicBezTo>
                      <a:pt x="76" y="2"/>
                      <a:pt x="75" y="2"/>
                      <a:pt x="75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386" name="Rectangle 58"/>
              <p:cNvSpPr/>
              <p:nvPr/>
            </p:nvSpPr>
            <p:spPr>
              <a:xfrm>
                <a:off x="36513" y="49213"/>
                <a:ext cx="41275" cy="1397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/>
              <a:lstStyle/>
              <a:p>
                <a:pPr lvl="0" ea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57387" name="Rectangle 59"/>
              <p:cNvSpPr/>
              <p:nvPr/>
            </p:nvSpPr>
            <p:spPr>
              <a:xfrm>
                <a:off x="96838" y="0"/>
                <a:ext cx="41275" cy="1889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/>
              <a:lstStyle/>
              <a:p>
                <a:pPr lvl="0" ea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57388" name="Rectangle 60"/>
              <p:cNvSpPr/>
              <p:nvPr/>
            </p:nvSpPr>
            <p:spPr>
              <a:xfrm>
                <a:off x="157163" y="60325"/>
                <a:ext cx="41275" cy="1285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/>
              <a:lstStyle/>
              <a:p>
                <a:pPr lvl="0" ea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57389" name="Rectangle 61"/>
              <p:cNvSpPr/>
              <p:nvPr/>
            </p:nvSpPr>
            <p:spPr>
              <a:xfrm>
                <a:off x="217488" y="101600"/>
                <a:ext cx="41275" cy="873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/>
              <a:lstStyle/>
              <a:p>
                <a:pPr lvl="0" ea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</p:grpSp>
      </p:grpSp>
      <p:grpSp>
        <p:nvGrpSpPr>
          <p:cNvPr id="32808" name="组合 31"/>
          <p:cNvGrpSpPr/>
          <p:nvPr/>
        </p:nvGrpSpPr>
        <p:grpSpPr>
          <a:xfrm>
            <a:off x="7591425" y="4578350"/>
            <a:ext cx="1484313" cy="1482725"/>
            <a:chOff x="0" y="0"/>
            <a:chExt cx="1484148" cy="1484148"/>
          </a:xfrm>
        </p:grpSpPr>
        <p:sp>
          <p:nvSpPr>
            <p:cNvPr id="57381" name="椭圆 32"/>
            <p:cNvSpPr/>
            <p:nvPr/>
          </p:nvSpPr>
          <p:spPr>
            <a:xfrm>
              <a:off x="0" y="0"/>
              <a:ext cx="1484148" cy="1484148"/>
            </a:xfrm>
            <a:prstGeom prst="ellipse">
              <a:avLst/>
            </a:prstGeom>
            <a:solidFill>
              <a:srgbClr val="21AB82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7382" name="椭圆形标注 33"/>
            <p:cNvSpPr/>
            <p:nvPr/>
          </p:nvSpPr>
          <p:spPr>
            <a:xfrm>
              <a:off x="370276" y="472074"/>
              <a:ext cx="743596" cy="540000"/>
            </a:xfrm>
            <a:prstGeom prst="wedgeEllipseCallout">
              <a:avLst>
                <a:gd name="adj1" fmla="val -38190"/>
                <a:gd name="adj2" fmla="val 61829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2811" name="矩形 34"/>
          <p:cNvSpPr/>
          <p:nvPr/>
        </p:nvSpPr>
        <p:spPr>
          <a:xfrm>
            <a:off x="9101138" y="2019300"/>
            <a:ext cx="1312862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4" tIns="45718" rIns="91434" bIns="45718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2812" name="矩形 47"/>
          <p:cNvSpPr/>
          <p:nvPr/>
        </p:nvSpPr>
        <p:spPr>
          <a:xfrm>
            <a:off x="9101138" y="2470150"/>
            <a:ext cx="2439987" cy="112712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8" rIns="91434" bIns="45718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在此录入本图表的综合描述说明，在此录入本图表的综合描述说明，在此录入本图表的综合描述说明。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32813" name="组合 36"/>
          <p:cNvGrpSpPr/>
          <p:nvPr/>
        </p:nvGrpSpPr>
        <p:grpSpPr>
          <a:xfrm>
            <a:off x="7437438" y="1970088"/>
            <a:ext cx="1484312" cy="1484312"/>
            <a:chOff x="0" y="0"/>
            <a:chExt cx="1484148" cy="1484148"/>
          </a:xfrm>
        </p:grpSpPr>
        <p:sp>
          <p:nvSpPr>
            <p:cNvPr id="57377" name="椭圆 37"/>
            <p:cNvSpPr/>
            <p:nvPr/>
          </p:nvSpPr>
          <p:spPr>
            <a:xfrm>
              <a:off x="0" y="0"/>
              <a:ext cx="1484148" cy="1484148"/>
            </a:xfrm>
            <a:prstGeom prst="ellipse">
              <a:avLst/>
            </a:prstGeom>
            <a:solidFill>
              <a:srgbClr val="05BAC8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57378" name="组合 38"/>
            <p:cNvGrpSpPr/>
            <p:nvPr/>
          </p:nvGrpSpPr>
          <p:grpSpPr>
            <a:xfrm>
              <a:off x="358244" y="449208"/>
              <a:ext cx="767661" cy="585733"/>
              <a:chOff x="0" y="0"/>
              <a:chExt cx="627436" cy="478740"/>
            </a:xfrm>
          </p:grpSpPr>
          <p:sp>
            <p:nvSpPr>
              <p:cNvPr id="57379" name="Freeform 112"/>
              <p:cNvSpPr>
                <a:spLocks noEditPoints="1"/>
              </p:cNvSpPr>
              <p:nvPr/>
            </p:nvSpPr>
            <p:spPr>
              <a:xfrm>
                <a:off x="76163" y="0"/>
                <a:ext cx="482364" cy="301026"/>
              </a:xfrm>
              <a:custGeom>
                <a:avLst/>
                <a:gdLst>
                  <a:gd name="txL" fmla="*/ 0 w 56"/>
                  <a:gd name="txT" fmla="*/ 0 h 35"/>
                  <a:gd name="txR" fmla="*/ 56 w 56"/>
                  <a:gd name="txB" fmla="*/ 35 h 35"/>
                </a:gdLst>
                <a:ahLst/>
                <a:cxnLst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56" h="35">
                    <a:moveTo>
                      <a:pt x="5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3"/>
                      <a:pt x="2" y="35"/>
                      <a:pt x="4" y="35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4" y="35"/>
                      <a:pt x="56" y="33"/>
                      <a:pt x="56" y="31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2"/>
                      <a:pt x="54" y="0"/>
                      <a:pt x="52" y="0"/>
                    </a:cubicBezTo>
                    <a:close/>
                    <a:moveTo>
                      <a:pt x="49" y="27"/>
                    </a:moveTo>
                    <a:cubicBezTo>
                      <a:pt x="49" y="29"/>
                      <a:pt x="48" y="30"/>
                      <a:pt x="46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30"/>
                      <a:pt x="6" y="29"/>
                      <a:pt x="6" y="2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7" y="5"/>
                      <a:pt x="9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8" y="5"/>
                      <a:pt x="49" y="6"/>
                      <a:pt x="49" y="8"/>
                    </a:cubicBez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380" name="Freeform 113"/>
              <p:cNvSpPr>
                <a:spLocks noEditPoints="1"/>
              </p:cNvSpPr>
              <p:nvPr/>
            </p:nvSpPr>
            <p:spPr>
              <a:xfrm>
                <a:off x="0" y="315533"/>
                <a:ext cx="627436" cy="163207"/>
              </a:xfrm>
              <a:custGeom>
                <a:avLst/>
                <a:gdLst>
                  <a:gd name="txL" fmla="*/ 0 w 73"/>
                  <a:gd name="txT" fmla="*/ 0 h 19"/>
                  <a:gd name="txR" fmla="*/ 73 w 73"/>
                  <a:gd name="txB" fmla="*/ 19 h 19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73" h="19">
                    <a:moveTo>
                      <a:pt x="67" y="3"/>
                    </a:moveTo>
                    <a:cubicBezTo>
                      <a:pt x="66" y="1"/>
                      <a:pt x="65" y="0"/>
                      <a:pt x="63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0"/>
                      <a:pt x="7" y="2"/>
                      <a:pt x="7" y="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73" y="13"/>
                      <a:pt x="73" y="13"/>
                      <a:pt x="73" y="13"/>
                    </a:cubicBezTo>
                    <a:lnTo>
                      <a:pt x="67" y="3"/>
                    </a:lnTo>
                    <a:close/>
                    <a:moveTo>
                      <a:pt x="25" y="12"/>
                    </a:moveTo>
                    <a:cubicBezTo>
                      <a:pt x="27" y="9"/>
                      <a:pt x="27" y="9"/>
                      <a:pt x="2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8" y="12"/>
                      <a:pt x="48" y="12"/>
                      <a:pt x="48" y="12"/>
                    </a:cubicBezTo>
                    <a:lnTo>
                      <a:pt x="25" y="12"/>
                    </a:lnTo>
                    <a:close/>
                    <a:moveTo>
                      <a:pt x="6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2"/>
                      <a:pt x="13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2" y="2"/>
                      <a:pt x="63" y="3"/>
                      <a:pt x="63" y="3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7"/>
                      <a:pt x="62" y="7"/>
                    </a:cubicBezTo>
                    <a:close/>
                    <a:moveTo>
                      <a:pt x="0" y="15"/>
                    </a:moveTo>
                    <a:cubicBezTo>
                      <a:pt x="0" y="16"/>
                      <a:pt x="2" y="17"/>
                      <a:pt x="3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2" y="17"/>
                      <a:pt x="73" y="16"/>
                      <a:pt x="73" y="15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32818" name="矩形 41"/>
          <p:cNvSpPr/>
          <p:nvPr/>
        </p:nvSpPr>
        <p:spPr>
          <a:xfrm>
            <a:off x="9255125" y="4645025"/>
            <a:ext cx="1314450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4" tIns="45718" rIns="91434" bIns="45718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2819" name="矩形 47"/>
          <p:cNvSpPr/>
          <p:nvPr/>
        </p:nvSpPr>
        <p:spPr>
          <a:xfrm>
            <a:off x="9255125" y="5095875"/>
            <a:ext cx="2439988" cy="112712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8" rIns="91434" bIns="45718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在此录入本图表的综合描述说明，在此录入本图表的综合描述说明，在此录入本图表的综合描述说明。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2820" name="矩形 43"/>
          <p:cNvSpPr/>
          <p:nvPr/>
        </p:nvSpPr>
        <p:spPr>
          <a:xfrm>
            <a:off x="2724150" y="3641725"/>
            <a:ext cx="13128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4" tIns="45718" rIns="91434" bIns="45718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2821" name="矩形 47"/>
          <p:cNvSpPr/>
          <p:nvPr/>
        </p:nvSpPr>
        <p:spPr>
          <a:xfrm>
            <a:off x="2149475" y="4092575"/>
            <a:ext cx="1885950" cy="112712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8" rIns="91434" bIns="45718">
            <a:spAutoFit/>
          </a:bodyPr>
          <a:lstStyle/>
          <a:p>
            <a:pPr lvl="0" algn="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</a:t>
            </a: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32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750"/>
                                        <p:tgtEl>
                                          <p:spTgt spid="32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3" grpId="0" bldLvl="0"/>
      <p:bldP spid="32811" grpId="0" bldLvl="0"/>
      <p:bldP spid="32812" grpId="0" bldLvl="0"/>
      <p:bldP spid="32818" grpId="0" bldLvl="0"/>
      <p:bldP spid="32819" grpId="0" bldLvl="0"/>
      <p:bldP spid="32820" grpId="0" bldLvl="0"/>
      <p:bldP spid="32821" grpId="0" bldLvl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33795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8385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8386" name="组合 13"/>
          <p:cNvGrpSpPr/>
          <p:nvPr/>
        </p:nvGrpSpPr>
        <p:grpSpPr>
          <a:xfrm>
            <a:off x="0" y="4440238"/>
            <a:ext cx="1692275" cy="787400"/>
            <a:chOff x="0" y="0"/>
            <a:chExt cx="1691680" cy="788186"/>
          </a:xfrm>
        </p:grpSpPr>
        <p:sp>
          <p:nvSpPr>
            <p:cNvPr id="58432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相关建议</a:t>
              </a:r>
            </a:p>
          </p:txBody>
        </p:sp>
        <p:sp>
          <p:nvSpPr>
            <p:cNvPr id="58433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8387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8388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3817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相关对策</a:t>
            </a:r>
            <a:endParaRPr lang="en-US" altLang="x-none" sz="2900" b="1" dirty="0">
              <a:solidFill>
                <a:srgbClr val="3F3F3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33818" name="组合 2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58430" name="直接连接符 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431" name="直接连接符 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33821" name="肘形连接符 46"/>
          <p:cNvCxnSpPr>
            <a:stCxn id="58426" idx="6"/>
            <a:endCxn id="33848" idx="2"/>
          </p:cNvCxnSpPr>
          <p:nvPr/>
        </p:nvCxnSpPr>
        <p:spPr>
          <a:xfrm>
            <a:off x="5545138" y="2355850"/>
            <a:ext cx="5359400" cy="1096963"/>
          </a:xfrm>
          <a:prstGeom prst="bentConnector3">
            <a:avLst>
              <a:gd name="adj1" fmla="val 50000"/>
            </a:avLst>
          </a:prstGeom>
          <a:ln w="1270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</p:cxnSp>
      <p:grpSp>
        <p:nvGrpSpPr>
          <p:cNvPr id="33822" name="组合 14"/>
          <p:cNvGrpSpPr/>
          <p:nvPr/>
        </p:nvGrpSpPr>
        <p:grpSpPr>
          <a:xfrm>
            <a:off x="4787900" y="1978025"/>
            <a:ext cx="757238" cy="755650"/>
            <a:chOff x="0" y="0"/>
            <a:chExt cx="756000" cy="756000"/>
          </a:xfrm>
        </p:grpSpPr>
        <p:sp>
          <p:nvSpPr>
            <p:cNvPr id="58426" name="椭圆 47"/>
            <p:cNvSpPr/>
            <p:nvPr/>
          </p:nvSpPr>
          <p:spPr>
            <a:xfrm>
              <a:off x="0" y="0"/>
              <a:ext cx="756000" cy="756000"/>
            </a:xfrm>
            <a:prstGeom prst="ellipse">
              <a:avLst/>
            </a:prstGeom>
            <a:solidFill>
              <a:srgbClr val="FCB813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58427" name="组合 48"/>
            <p:cNvGrpSpPr/>
            <p:nvPr/>
          </p:nvGrpSpPr>
          <p:grpSpPr>
            <a:xfrm>
              <a:off x="153000" y="136763"/>
              <a:ext cx="450000" cy="434596"/>
              <a:chOff x="0" y="0"/>
              <a:chExt cx="583915" cy="496874"/>
            </a:xfrm>
          </p:grpSpPr>
          <p:sp>
            <p:nvSpPr>
              <p:cNvPr id="58428" name="Freeform 159"/>
              <p:cNvSpPr/>
              <p:nvPr/>
            </p:nvSpPr>
            <p:spPr>
              <a:xfrm>
                <a:off x="61656" y="94297"/>
                <a:ext cx="460603" cy="402577"/>
              </a:xfrm>
              <a:custGeom>
                <a:avLst/>
                <a:gdLst>
                  <a:gd name="txL" fmla="*/ 0 w 54"/>
                  <a:gd name="txT" fmla="*/ 0 h 47"/>
                  <a:gd name="txR" fmla="*/ 54 w 54"/>
                  <a:gd name="txB" fmla="*/ 47 h 47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54" h="47">
                    <a:moveTo>
                      <a:pt x="29" y="1"/>
                    </a:moveTo>
                    <a:cubicBezTo>
                      <a:pt x="28" y="0"/>
                      <a:pt x="25" y="0"/>
                      <a:pt x="24" y="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0" y="18"/>
                      <a:pt x="0" y="2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1" y="47"/>
                      <a:pt x="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4" y="47"/>
                      <a:pt x="16" y="46"/>
                      <a:pt x="16" y="44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7" y="24"/>
                      <a:pt x="1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7" y="24"/>
                      <a:pt x="38" y="26"/>
                      <a:pt x="38" y="27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8" y="46"/>
                      <a:pt x="39" y="47"/>
                      <a:pt x="4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3" y="47"/>
                      <a:pt x="54" y="46"/>
                      <a:pt x="54" y="44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3" y="17"/>
                      <a:pt x="52" y="16"/>
                    </a:cubicBez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29" name="Freeform 160"/>
              <p:cNvSpPr/>
              <p:nvPr/>
            </p:nvSpPr>
            <p:spPr>
              <a:xfrm>
                <a:off x="0" y="0"/>
                <a:ext cx="583915" cy="224863"/>
              </a:xfrm>
              <a:custGeom>
                <a:avLst/>
                <a:gdLst>
                  <a:gd name="txL" fmla="*/ 0 w 68"/>
                  <a:gd name="txT" fmla="*/ 0 h 26"/>
                  <a:gd name="txR" fmla="*/ 68 w 68"/>
                  <a:gd name="txB" fmla="*/ 26 h 26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68" h="26">
                    <a:moveTo>
                      <a:pt x="64" y="20"/>
                    </a:moveTo>
                    <a:cubicBezTo>
                      <a:pt x="62" y="19"/>
                      <a:pt x="61" y="17"/>
                      <a:pt x="61" y="15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8"/>
                      <a:pt x="60" y="7"/>
                      <a:pt x="58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6" y="7"/>
                      <a:pt x="54" y="8"/>
                      <a:pt x="54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2"/>
                      <a:pt x="53" y="13"/>
                      <a:pt x="52" y="12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3" y="0"/>
                      <a:pt x="33" y="0"/>
                    </a:cubicBezTo>
                    <a:cubicBezTo>
                      <a:pt x="33" y="0"/>
                      <a:pt x="32" y="1"/>
                      <a:pt x="30" y="1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2" y="25"/>
                      <a:pt x="3" y="25"/>
                      <a:pt x="5" y="2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6"/>
                      <a:pt x="34" y="6"/>
                      <a:pt x="36" y="7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4" y="26"/>
                      <a:pt x="66" y="26"/>
                      <a:pt x="67" y="25"/>
                    </a:cubicBezTo>
                    <a:cubicBezTo>
                      <a:pt x="68" y="24"/>
                      <a:pt x="67" y="22"/>
                      <a:pt x="66" y="21"/>
                    </a:cubicBezTo>
                    <a:lnTo>
                      <a:pt x="64" y="20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cxnSp>
        <p:nvCxnSpPr>
          <p:cNvPr id="33827" name="肘形连接符 52"/>
          <p:cNvCxnSpPr>
            <a:stCxn id="58424" idx="6"/>
            <a:endCxn id="33850" idx="2"/>
          </p:cNvCxnSpPr>
          <p:nvPr/>
        </p:nvCxnSpPr>
        <p:spPr>
          <a:xfrm>
            <a:off x="5545138" y="4543425"/>
            <a:ext cx="2890837" cy="530225"/>
          </a:xfrm>
          <a:prstGeom prst="bentConnector3">
            <a:avLst>
              <a:gd name="adj1" fmla="val 50000"/>
            </a:avLst>
          </a:prstGeom>
          <a:ln w="1270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</p:cxnSp>
      <p:grpSp>
        <p:nvGrpSpPr>
          <p:cNvPr id="33828" name="组合 12"/>
          <p:cNvGrpSpPr/>
          <p:nvPr/>
        </p:nvGrpSpPr>
        <p:grpSpPr>
          <a:xfrm>
            <a:off x="4787900" y="4164013"/>
            <a:ext cx="757238" cy="757237"/>
            <a:chOff x="0" y="0"/>
            <a:chExt cx="756000" cy="756000"/>
          </a:xfrm>
        </p:grpSpPr>
        <p:sp>
          <p:nvSpPr>
            <p:cNvPr id="58424" name="椭圆 53"/>
            <p:cNvSpPr/>
            <p:nvPr/>
          </p:nvSpPr>
          <p:spPr>
            <a:xfrm>
              <a:off x="0" y="0"/>
              <a:ext cx="756000" cy="756000"/>
            </a:xfrm>
            <a:prstGeom prst="ellipse">
              <a:avLst/>
            </a:prstGeom>
            <a:solidFill>
              <a:srgbClr val="21AB82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8425" name="Freeform 277"/>
            <p:cNvSpPr>
              <a:spLocks noEditPoints="1"/>
            </p:cNvSpPr>
            <p:nvPr/>
          </p:nvSpPr>
          <p:spPr>
            <a:xfrm>
              <a:off x="190444" y="121807"/>
              <a:ext cx="383972" cy="455826"/>
            </a:xfrm>
            <a:custGeom>
              <a:avLst/>
              <a:gdLst>
                <a:gd name="txL" fmla="*/ 0 w 72"/>
                <a:gd name="txT" fmla="*/ 0 h 86"/>
                <a:gd name="txR" fmla="*/ 72 w 72"/>
                <a:gd name="txB" fmla="*/ 86 h 86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2" h="86">
                  <a:moveTo>
                    <a:pt x="62" y="33"/>
                  </a:moveTo>
                  <a:cubicBezTo>
                    <a:pt x="57" y="33"/>
                    <a:pt x="57" y="33"/>
                    <a:pt x="57" y="33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9"/>
                    <a:pt x="49" y="0"/>
                    <a:pt x="3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4" y="0"/>
                    <a:pt x="15" y="9"/>
                    <a:pt x="15" y="19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5" y="33"/>
                    <a:pt x="0" y="37"/>
                    <a:pt x="0" y="4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1"/>
                    <a:pt x="5" y="86"/>
                    <a:pt x="10" y="8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8" y="86"/>
                    <a:pt x="72" y="81"/>
                    <a:pt x="72" y="76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37"/>
                    <a:pt x="68" y="33"/>
                    <a:pt x="62" y="33"/>
                  </a:cubicBezTo>
                  <a:close/>
                  <a:moveTo>
                    <a:pt x="42" y="78"/>
                  </a:moveTo>
                  <a:cubicBezTo>
                    <a:pt x="31" y="78"/>
                    <a:pt x="31" y="78"/>
                    <a:pt x="31" y="7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0" y="63"/>
                    <a:pt x="29" y="60"/>
                    <a:pt x="29" y="58"/>
                  </a:cubicBezTo>
                  <a:cubicBezTo>
                    <a:pt x="29" y="54"/>
                    <a:pt x="32" y="51"/>
                    <a:pt x="36" y="51"/>
                  </a:cubicBezTo>
                  <a:cubicBezTo>
                    <a:pt x="40" y="51"/>
                    <a:pt x="43" y="54"/>
                    <a:pt x="43" y="58"/>
                  </a:cubicBezTo>
                  <a:cubicBezTo>
                    <a:pt x="43" y="60"/>
                    <a:pt x="42" y="63"/>
                    <a:pt x="40" y="64"/>
                  </a:cubicBezTo>
                  <a:lnTo>
                    <a:pt x="42" y="78"/>
                  </a:lnTo>
                  <a:close/>
                  <a:moveTo>
                    <a:pt x="50" y="33"/>
                  </a:moveTo>
                  <a:cubicBezTo>
                    <a:pt x="22" y="33"/>
                    <a:pt x="22" y="33"/>
                    <a:pt x="22" y="33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8" y="7"/>
                    <a:pt x="34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5" y="7"/>
                    <a:pt x="50" y="13"/>
                    <a:pt x="50" y="19"/>
                  </a:cubicBezTo>
                  <a:lnTo>
                    <a:pt x="50" y="33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33831" name="肘形连接符 56"/>
          <p:cNvCxnSpPr>
            <a:stCxn id="58419" idx="6"/>
            <a:endCxn id="33849" idx="2"/>
          </p:cNvCxnSpPr>
          <p:nvPr/>
        </p:nvCxnSpPr>
        <p:spPr>
          <a:xfrm>
            <a:off x="5545138" y="3449638"/>
            <a:ext cx="4125912" cy="984250"/>
          </a:xfrm>
          <a:prstGeom prst="bentConnector3">
            <a:avLst>
              <a:gd name="adj1" fmla="val 50000"/>
            </a:avLst>
          </a:prstGeom>
          <a:ln w="1270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</p:cxnSp>
      <p:grpSp>
        <p:nvGrpSpPr>
          <p:cNvPr id="33832" name="组合 13"/>
          <p:cNvGrpSpPr/>
          <p:nvPr/>
        </p:nvGrpSpPr>
        <p:grpSpPr>
          <a:xfrm>
            <a:off x="4787900" y="3071813"/>
            <a:ext cx="757238" cy="755650"/>
            <a:chOff x="0" y="0"/>
            <a:chExt cx="756000" cy="756000"/>
          </a:xfrm>
        </p:grpSpPr>
        <p:sp>
          <p:nvSpPr>
            <p:cNvPr id="58419" name="椭圆 57"/>
            <p:cNvSpPr/>
            <p:nvPr/>
          </p:nvSpPr>
          <p:spPr>
            <a:xfrm>
              <a:off x="0" y="0"/>
              <a:ext cx="756000" cy="756000"/>
            </a:xfrm>
            <a:prstGeom prst="ellipse">
              <a:avLst/>
            </a:prstGeom>
            <a:solidFill>
              <a:srgbClr val="05BAC8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58420" name="Group 92"/>
            <p:cNvGrpSpPr/>
            <p:nvPr/>
          </p:nvGrpSpPr>
          <p:grpSpPr>
            <a:xfrm>
              <a:off x="153436" y="230209"/>
              <a:ext cx="474528" cy="295582"/>
              <a:chOff x="0" y="0"/>
              <a:chExt cx="471488" cy="293688"/>
            </a:xfrm>
          </p:grpSpPr>
          <p:sp>
            <p:nvSpPr>
              <p:cNvPr id="58421" name="Freeform 8"/>
              <p:cNvSpPr>
                <a:spLocks noEditPoints="1"/>
              </p:cNvSpPr>
              <p:nvPr/>
            </p:nvSpPr>
            <p:spPr>
              <a:xfrm>
                <a:off x="0" y="0"/>
                <a:ext cx="471488" cy="293688"/>
              </a:xfrm>
              <a:custGeom>
                <a:avLst/>
                <a:gdLst>
                  <a:gd name="txL" fmla="*/ 0 w 125"/>
                  <a:gd name="txT" fmla="*/ 0 h 78"/>
                  <a:gd name="txR" fmla="*/ 125 w 125"/>
                  <a:gd name="txB" fmla="*/ 78 h 7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22" name="Rectangle 9"/>
              <p:cNvSpPr/>
              <p:nvPr/>
            </p:nvSpPr>
            <p:spPr>
              <a:xfrm>
                <a:off x="63500" y="63500"/>
                <a:ext cx="90488" cy="1666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 lIns="121920" tIns="60960" rIns="121920" bIns="60960"/>
              <a:lstStyle/>
              <a:p>
                <a:pPr lvl="0" eaLnBrk="1" hangingPunct="1">
                  <a:buNone/>
                </a:pPr>
                <a:endParaRPr lang="zh-CN" altLang="zh-CN" sz="25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58423" name="Rectangle 10"/>
              <p:cNvSpPr/>
              <p:nvPr/>
            </p:nvSpPr>
            <p:spPr>
              <a:xfrm>
                <a:off x="169862" y="63500"/>
                <a:ext cx="85725" cy="1666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 lIns="121920" tIns="60960" rIns="121920" bIns="60960"/>
              <a:lstStyle/>
              <a:p>
                <a:pPr lvl="0" eaLnBrk="1" hangingPunct="1">
                  <a:buNone/>
                </a:pPr>
                <a:endParaRPr lang="zh-CN" altLang="zh-CN" sz="25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</p:grpSp>
      <p:sp>
        <p:nvSpPr>
          <p:cNvPr id="33838" name="直接连接符 63"/>
          <p:cNvSpPr/>
          <p:nvPr/>
        </p:nvSpPr>
        <p:spPr>
          <a:xfrm flipH="1" flipV="1">
            <a:off x="5545138" y="5635625"/>
            <a:ext cx="1279525" cy="1588"/>
          </a:xfrm>
          <a:prstGeom prst="line">
            <a:avLst/>
          </a:prstGeom>
          <a:ln w="1270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3839" name="组合 11"/>
          <p:cNvGrpSpPr/>
          <p:nvPr/>
        </p:nvGrpSpPr>
        <p:grpSpPr>
          <a:xfrm>
            <a:off x="4787900" y="5257800"/>
            <a:ext cx="757238" cy="755650"/>
            <a:chOff x="0" y="0"/>
            <a:chExt cx="756000" cy="756000"/>
          </a:xfrm>
        </p:grpSpPr>
        <p:sp>
          <p:nvSpPr>
            <p:cNvPr id="58415" name="椭圆 64"/>
            <p:cNvSpPr/>
            <p:nvPr/>
          </p:nvSpPr>
          <p:spPr>
            <a:xfrm>
              <a:off x="0" y="0"/>
              <a:ext cx="756000" cy="756000"/>
            </a:xfrm>
            <a:prstGeom prst="ellipse">
              <a:avLst/>
            </a:prstGeom>
            <a:solidFill>
              <a:srgbClr val="F14124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58416" name="Group 9"/>
            <p:cNvGrpSpPr/>
            <p:nvPr/>
          </p:nvGrpSpPr>
          <p:grpSpPr>
            <a:xfrm>
              <a:off x="124976" y="198348"/>
              <a:ext cx="516045" cy="382660"/>
              <a:chOff x="0" y="0"/>
              <a:chExt cx="374651" cy="277813"/>
            </a:xfrm>
          </p:grpSpPr>
          <p:sp>
            <p:nvSpPr>
              <p:cNvPr id="58417" name="Freeform 17"/>
              <p:cNvSpPr/>
              <p:nvPr/>
            </p:nvSpPr>
            <p:spPr>
              <a:xfrm>
                <a:off x="141288" y="66675"/>
                <a:ext cx="233363" cy="211138"/>
              </a:xfrm>
              <a:custGeom>
                <a:avLst/>
                <a:gdLst>
                  <a:gd name="txL" fmla="*/ 0 w 89"/>
                  <a:gd name="txT" fmla="*/ 0 h 81"/>
                  <a:gd name="txR" fmla="*/ 89 w 89"/>
                  <a:gd name="txB" fmla="*/ 81 h 81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89" h="81">
                    <a:moveTo>
                      <a:pt x="89" y="33"/>
                    </a:moveTo>
                    <a:cubicBezTo>
                      <a:pt x="89" y="15"/>
                      <a:pt x="68" y="0"/>
                      <a:pt x="43" y="0"/>
                    </a:cubicBezTo>
                    <a:cubicBezTo>
                      <a:pt x="42" y="0"/>
                      <a:pt x="41" y="1"/>
                      <a:pt x="40" y="1"/>
                    </a:cubicBezTo>
                    <a:cubicBezTo>
                      <a:pt x="42" y="4"/>
                      <a:pt x="43" y="8"/>
                      <a:pt x="43" y="11"/>
                    </a:cubicBezTo>
                    <a:cubicBezTo>
                      <a:pt x="43" y="29"/>
                      <a:pt x="24" y="43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" y="56"/>
                      <a:pt x="21" y="64"/>
                      <a:pt x="40" y="65"/>
                    </a:cubicBezTo>
                    <a:cubicBezTo>
                      <a:pt x="53" y="75"/>
                      <a:pt x="74" y="81"/>
                      <a:pt x="74" y="81"/>
                    </a:cubicBezTo>
                    <a:cubicBezTo>
                      <a:pt x="64" y="72"/>
                      <a:pt x="63" y="65"/>
                      <a:pt x="64" y="62"/>
                    </a:cubicBezTo>
                    <a:cubicBezTo>
                      <a:pt x="79" y="56"/>
                      <a:pt x="89" y="46"/>
                      <a:pt x="89" y="33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18" name="Freeform 18"/>
              <p:cNvSpPr/>
              <p:nvPr/>
            </p:nvSpPr>
            <p:spPr>
              <a:xfrm>
                <a:off x="0" y="0"/>
                <a:ext cx="241300" cy="209550"/>
              </a:xfrm>
              <a:custGeom>
                <a:avLst/>
                <a:gdLst>
                  <a:gd name="txL" fmla="*/ 0 w 92"/>
                  <a:gd name="txT" fmla="*/ 0 h 80"/>
                  <a:gd name="txR" fmla="*/ 92 w 92"/>
                  <a:gd name="txB" fmla="*/ 80 h 80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92" h="80">
                    <a:moveTo>
                      <a:pt x="89" y="21"/>
                    </a:moveTo>
                    <a:cubicBezTo>
                      <a:pt x="83" y="9"/>
                      <a:pt x="66" y="0"/>
                      <a:pt x="46" y="0"/>
                    </a:cubicBezTo>
                    <a:cubicBezTo>
                      <a:pt x="20" y="0"/>
                      <a:pt x="0" y="14"/>
                      <a:pt x="0" y="32"/>
                    </a:cubicBezTo>
                    <a:cubicBezTo>
                      <a:pt x="0" y="45"/>
                      <a:pt x="10" y="56"/>
                      <a:pt x="25" y="61"/>
                    </a:cubicBezTo>
                    <a:cubicBezTo>
                      <a:pt x="26" y="65"/>
                      <a:pt x="25" y="71"/>
                      <a:pt x="14" y="80"/>
                    </a:cubicBezTo>
                    <a:cubicBezTo>
                      <a:pt x="14" y="80"/>
                      <a:pt x="36" y="75"/>
                      <a:pt x="48" y="65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73" y="63"/>
                      <a:pt x="92" y="49"/>
                      <a:pt x="92" y="32"/>
                    </a:cubicBezTo>
                    <a:cubicBezTo>
                      <a:pt x="92" y="28"/>
                      <a:pt x="91" y="25"/>
                      <a:pt x="89" y="21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33844" name="任意多边形 68"/>
          <p:cNvSpPr/>
          <p:nvPr/>
        </p:nvSpPr>
        <p:spPr>
          <a:xfrm>
            <a:off x="10458450" y="2271713"/>
            <a:ext cx="1181100" cy="3698875"/>
          </a:xfrm>
          <a:custGeom>
            <a:avLst/>
            <a:gdLst>
              <a:gd name="txL" fmla="*/ 0 w 1181100"/>
              <a:gd name="txT" fmla="*/ 0 h 3698875"/>
              <a:gd name="txR" fmla="*/ 1181100 w 1181100"/>
              <a:gd name="txB" fmla="*/ 3698875 h 3698875"/>
            </a:gdLst>
            <a:ahLst/>
            <a:cxnLst>
              <a:cxn ang="0">
                <a:pos x="1176576" y="0"/>
              </a:cxn>
              <a:cxn ang="0">
                <a:pos x="1181100" y="0"/>
              </a:cxn>
              <a:cxn ang="0">
                <a:pos x="1181100" y="3698875"/>
              </a:cxn>
              <a:cxn ang="0">
                <a:pos x="0" y="3698875"/>
              </a:cxn>
              <a:cxn ang="0">
                <a:pos x="0" y="1735795"/>
              </a:cxn>
              <a:cxn ang="0">
                <a:pos x="48924" y="1697678"/>
              </a:cxn>
              <a:cxn ang="0">
                <a:pos x="278759" y="1500788"/>
              </a:cxn>
              <a:cxn ang="0">
                <a:pos x="453153" y="1330349"/>
              </a:cxn>
              <a:cxn ang="0">
                <a:pos x="510936" y="1369307"/>
              </a:cxn>
              <a:cxn ang="0">
                <a:pos x="590551" y="1385380"/>
              </a:cxn>
              <a:cxn ang="0">
                <a:pos x="795088" y="1180843"/>
              </a:cxn>
              <a:cxn ang="0">
                <a:pos x="735181" y="1036213"/>
              </a:cxn>
              <a:cxn ang="0">
                <a:pos x="717723" y="1024442"/>
              </a:cxn>
              <a:cxn ang="0">
                <a:pos x="820291" y="886780"/>
              </a:cxn>
              <a:cxn ang="0">
                <a:pos x="1174186" y="21448"/>
              </a:cxn>
              <a:cxn ang="0">
                <a:pos x="1176576" y="0"/>
              </a:cxn>
            </a:cxnLst>
            <a:rect l="txL" t="txT" r="txR" b="txB"/>
            <a:pathLst>
              <a:path w="1181100" h="3698875">
                <a:moveTo>
                  <a:pt x="1176576" y="0"/>
                </a:moveTo>
                <a:lnTo>
                  <a:pt x="1181100" y="0"/>
                </a:lnTo>
                <a:lnTo>
                  <a:pt x="1181100" y="3698875"/>
                </a:lnTo>
                <a:lnTo>
                  <a:pt x="0" y="3698875"/>
                </a:lnTo>
                <a:lnTo>
                  <a:pt x="0" y="1735795"/>
                </a:lnTo>
                <a:lnTo>
                  <a:pt x="48924" y="1697678"/>
                </a:lnTo>
                <a:cubicBezTo>
                  <a:pt x="129510" y="1632743"/>
                  <a:pt x="206155" y="1567101"/>
                  <a:pt x="278759" y="1500788"/>
                </a:cubicBezTo>
                <a:lnTo>
                  <a:pt x="453153" y="1330349"/>
                </a:lnTo>
                <a:lnTo>
                  <a:pt x="510936" y="1369307"/>
                </a:lnTo>
                <a:cubicBezTo>
                  <a:pt x="535406" y="1379657"/>
                  <a:pt x="562310" y="1385380"/>
                  <a:pt x="590551" y="1385380"/>
                </a:cubicBezTo>
                <a:cubicBezTo>
                  <a:pt x="703514" y="1385380"/>
                  <a:pt x="795088" y="1293806"/>
                  <a:pt x="795088" y="1180843"/>
                </a:cubicBezTo>
                <a:cubicBezTo>
                  <a:pt x="795088" y="1124362"/>
                  <a:pt x="772195" y="1073227"/>
                  <a:pt x="735181" y="1036213"/>
                </a:cubicBezTo>
                <a:lnTo>
                  <a:pt x="717723" y="1024442"/>
                </a:lnTo>
                <a:lnTo>
                  <a:pt x="820291" y="886780"/>
                </a:lnTo>
                <a:cubicBezTo>
                  <a:pt x="1010014" y="606666"/>
                  <a:pt x="1130158" y="317479"/>
                  <a:pt x="1174186" y="21448"/>
                </a:cubicBezTo>
                <a:lnTo>
                  <a:pt x="1176576" y="0"/>
                </a:lnTo>
                <a:close/>
              </a:path>
            </a:pathLst>
          </a:custGeom>
          <a:solidFill>
            <a:srgbClr val="152F47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845" name="任意多边形 69"/>
          <p:cNvSpPr/>
          <p:nvPr/>
        </p:nvSpPr>
        <p:spPr>
          <a:xfrm>
            <a:off x="9223375" y="4049713"/>
            <a:ext cx="1181100" cy="1922462"/>
          </a:xfrm>
          <a:custGeom>
            <a:avLst/>
            <a:gdLst>
              <a:gd name="txL" fmla="*/ 0 w 1181100"/>
              <a:gd name="txT" fmla="*/ 0 h 1921854"/>
              <a:gd name="txR" fmla="*/ 1181100 w 1181100"/>
              <a:gd name="txB" fmla="*/ 1921854 h 1921854"/>
            </a:gdLst>
            <a:ahLst/>
            <a:cxnLst>
              <a:cxn ang="0">
                <a:pos x="1181100" y="0"/>
              </a:cxn>
              <a:cxn ang="0">
                <a:pos x="1181100" y="1923678"/>
              </a:cxn>
              <a:cxn ang="0">
                <a:pos x="0" y="1923678"/>
              </a:cxn>
              <a:cxn ang="0">
                <a:pos x="0" y="732662"/>
              </a:cxn>
              <a:cxn ang="0">
                <a:pos x="319230" y="562787"/>
              </a:cxn>
              <a:cxn ang="0">
                <a:pos x="425975" y="500763"/>
              </a:cxn>
              <a:cxn ang="0">
                <a:pos x="445921" y="530376"/>
              </a:cxn>
              <a:cxn ang="0">
                <a:pos x="590551" y="590340"/>
              </a:cxn>
              <a:cxn ang="0">
                <a:pos x="795088" y="385608"/>
              </a:cxn>
              <a:cxn ang="0">
                <a:pos x="779015" y="305918"/>
              </a:cxn>
              <a:cxn ang="0">
                <a:pos x="768996" y="291043"/>
              </a:cxn>
              <a:cxn ang="0">
                <a:pos x="952789" y="167704"/>
              </a:cxn>
              <a:cxn ang="0">
                <a:pos x="1140954" y="31306"/>
              </a:cxn>
              <a:cxn ang="0">
                <a:pos x="1181100" y="0"/>
              </a:cxn>
            </a:cxnLst>
            <a:rect l="txL" t="txT" r="txR" b="txB"/>
            <a:pathLst>
              <a:path w="1181100" h="1921854">
                <a:moveTo>
                  <a:pt x="1181100" y="0"/>
                </a:moveTo>
                <a:lnTo>
                  <a:pt x="1181100" y="1921854"/>
                </a:lnTo>
                <a:lnTo>
                  <a:pt x="0" y="1921854"/>
                </a:lnTo>
                <a:lnTo>
                  <a:pt x="0" y="731966"/>
                </a:lnTo>
                <a:lnTo>
                  <a:pt x="319230" y="562253"/>
                </a:lnTo>
                <a:lnTo>
                  <a:pt x="425975" y="500289"/>
                </a:lnTo>
                <a:lnTo>
                  <a:pt x="445921" y="529872"/>
                </a:lnTo>
                <a:cubicBezTo>
                  <a:pt x="482935" y="566886"/>
                  <a:pt x="534069" y="589779"/>
                  <a:pt x="590551" y="589779"/>
                </a:cubicBezTo>
                <a:cubicBezTo>
                  <a:pt x="703514" y="589779"/>
                  <a:pt x="795088" y="498205"/>
                  <a:pt x="795088" y="385242"/>
                </a:cubicBezTo>
                <a:cubicBezTo>
                  <a:pt x="795088" y="357001"/>
                  <a:pt x="789365" y="330097"/>
                  <a:pt x="779015" y="305627"/>
                </a:cubicBezTo>
                <a:lnTo>
                  <a:pt x="768996" y="290767"/>
                </a:lnTo>
                <a:lnTo>
                  <a:pt x="952789" y="167545"/>
                </a:lnTo>
                <a:cubicBezTo>
                  <a:pt x="1017466" y="122501"/>
                  <a:pt x="1080201" y="77074"/>
                  <a:pt x="1140954" y="31276"/>
                </a:cubicBezTo>
                <a:lnTo>
                  <a:pt x="1181100" y="0"/>
                </a:lnTo>
                <a:close/>
              </a:path>
            </a:pathLst>
          </a:custGeom>
          <a:solidFill>
            <a:srgbClr val="152F47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846" name="任意多边形 70"/>
          <p:cNvSpPr/>
          <p:nvPr/>
        </p:nvSpPr>
        <p:spPr>
          <a:xfrm>
            <a:off x="7989888" y="4810125"/>
            <a:ext cx="1181100" cy="1162050"/>
          </a:xfrm>
          <a:custGeom>
            <a:avLst/>
            <a:gdLst>
              <a:gd name="txL" fmla="*/ 0 w 1181100"/>
              <a:gd name="txT" fmla="*/ 0 h 1161755"/>
              <a:gd name="txR" fmla="*/ 1181100 w 1181100"/>
              <a:gd name="txB" fmla="*/ 1161755 h 1161755"/>
            </a:gdLst>
            <a:ahLst/>
            <a:cxnLst>
              <a:cxn ang="0">
                <a:pos x="1181100" y="0"/>
              </a:cxn>
              <a:cxn ang="0">
                <a:pos x="1181100" y="1162640"/>
              </a:cxn>
              <a:cxn ang="0">
                <a:pos x="0" y="1162640"/>
              </a:cxn>
              <a:cxn ang="0">
                <a:pos x="0" y="518249"/>
              </a:cxn>
              <a:cxn ang="0">
                <a:pos x="336342" y="385812"/>
              </a:cxn>
              <a:cxn ang="0">
                <a:pos x="408490" y="354498"/>
              </a:cxn>
              <a:cxn ang="0">
                <a:pos x="445921" y="410058"/>
              </a:cxn>
              <a:cxn ang="0">
                <a:pos x="590551" y="470010"/>
              </a:cxn>
              <a:cxn ang="0">
                <a:pos x="795088" y="265317"/>
              </a:cxn>
              <a:cxn ang="0">
                <a:pos x="790933" y="224066"/>
              </a:cxn>
              <a:cxn ang="0">
                <a:pos x="781056" y="192223"/>
              </a:cxn>
              <a:cxn ang="0">
                <a:pos x="1174526" y="3498"/>
              </a:cxn>
              <a:cxn ang="0">
                <a:pos x="1181100" y="0"/>
              </a:cxn>
            </a:cxnLst>
            <a:rect l="txL" t="txT" r="txR" b="txB"/>
            <a:pathLst>
              <a:path w="1181100" h="1161755">
                <a:moveTo>
                  <a:pt x="1181100" y="0"/>
                </a:moveTo>
                <a:lnTo>
                  <a:pt x="1181100" y="1161755"/>
                </a:lnTo>
                <a:lnTo>
                  <a:pt x="0" y="1161755"/>
                </a:lnTo>
                <a:lnTo>
                  <a:pt x="0" y="517854"/>
                </a:lnTo>
                <a:lnTo>
                  <a:pt x="336342" y="385518"/>
                </a:lnTo>
                <a:lnTo>
                  <a:pt x="408490" y="354228"/>
                </a:lnTo>
                <a:lnTo>
                  <a:pt x="445921" y="409746"/>
                </a:lnTo>
                <a:cubicBezTo>
                  <a:pt x="482935" y="446760"/>
                  <a:pt x="534070" y="469653"/>
                  <a:pt x="590551" y="469653"/>
                </a:cubicBezTo>
                <a:cubicBezTo>
                  <a:pt x="703514" y="469653"/>
                  <a:pt x="795088" y="378079"/>
                  <a:pt x="795088" y="265116"/>
                </a:cubicBezTo>
                <a:cubicBezTo>
                  <a:pt x="795088" y="250996"/>
                  <a:pt x="793657" y="237210"/>
                  <a:pt x="790933" y="223895"/>
                </a:cubicBezTo>
                <a:lnTo>
                  <a:pt x="781056" y="192076"/>
                </a:lnTo>
                <a:lnTo>
                  <a:pt x="1174526" y="3495"/>
                </a:lnTo>
                <a:lnTo>
                  <a:pt x="1181100" y="0"/>
                </a:lnTo>
                <a:close/>
              </a:path>
            </a:pathLst>
          </a:custGeom>
          <a:solidFill>
            <a:srgbClr val="152F47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847" name="任意多边形 71"/>
          <p:cNvSpPr/>
          <p:nvPr/>
        </p:nvSpPr>
        <p:spPr>
          <a:xfrm>
            <a:off x="6000750" y="5348288"/>
            <a:ext cx="1936750" cy="622300"/>
          </a:xfrm>
          <a:custGeom>
            <a:avLst/>
            <a:gdLst>
              <a:gd name="txL" fmla="*/ 0 w 1936748"/>
              <a:gd name="txT" fmla="*/ 0 h 623080"/>
              <a:gd name="txR" fmla="*/ 1936748 w 1936748"/>
              <a:gd name="txB" fmla="*/ 623080 h 623080"/>
            </a:gdLst>
            <a:ahLst/>
            <a:cxnLst>
              <a:cxn ang="0">
                <a:pos x="1936754" y="0"/>
              </a:cxn>
              <a:cxn ang="0">
                <a:pos x="1936754" y="620743"/>
              </a:cxn>
              <a:cxn ang="0">
                <a:pos x="0" y="620743"/>
              </a:cxn>
              <a:cxn ang="0">
                <a:pos x="0" y="611581"/>
              </a:cxn>
              <a:cxn ang="0">
                <a:pos x="352298" y="517577"/>
              </a:cxn>
              <a:cxn ang="0">
                <a:pos x="750620" y="401829"/>
              </a:cxn>
              <a:cxn ang="0">
                <a:pos x="791649" y="389015"/>
              </a:cxn>
              <a:cxn ang="0">
                <a:pos x="823748" y="436447"/>
              </a:cxn>
              <a:cxn ang="0">
                <a:pos x="968378" y="496129"/>
              </a:cxn>
              <a:cxn ang="0">
                <a:pos x="1172915" y="292360"/>
              </a:cxn>
              <a:cxn ang="0">
                <a:pos x="1170638" y="269853"/>
              </a:cxn>
              <a:cxn ang="0">
                <a:pos x="1509047" y="156311"/>
              </a:cxn>
              <a:cxn ang="0">
                <a:pos x="1868382" y="26800"/>
              </a:cxn>
              <a:cxn ang="0">
                <a:pos x="1936754" y="0"/>
              </a:cxn>
            </a:cxnLst>
            <a:rect l="txL" t="txT" r="txR" b="txB"/>
            <a:pathLst>
              <a:path w="1936748" h="623080">
                <a:moveTo>
                  <a:pt x="1936748" y="0"/>
                </a:moveTo>
                <a:lnTo>
                  <a:pt x="1936748" y="623080"/>
                </a:lnTo>
                <a:lnTo>
                  <a:pt x="0" y="623080"/>
                </a:lnTo>
                <a:lnTo>
                  <a:pt x="0" y="613884"/>
                </a:lnTo>
                <a:lnTo>
                  <a:pt x="352298" y="519526"/>
                </a:lnTo>
                <a:cubicBezTo>
                  <a:pt x="487129" y="481602"/>
                  <a:pt x="619924" y="442867"/>
                  <a:pt x="750617" y="403342"/>
                </a:cubicBezTo>
                <a:lnTo>
                  <a:pt x="791646" y="390480"/>
                </a:lnTo>
                <a:lnTo>
                  <a:pt x="823745" y="438090"/>
                </a:lnTo>
                <a:cubicBezTo>
                  <a:pt x="860759" y="475104"/>
                  <a:pt x="911894" y="497997"/>
                  <a:pt x="968375" y="497997"/>
                </a:cubicBezTo>
                <a:cubicBezTo>
                  <a:pt x="1081338" y="497997"/>
                  <a:pt x="1172912" y="406423"/>
                  <a:pt x="1172912" y="293460"/>
                </a:cubicBezTo>
                <a:lnTo>
                  <a:pt x="1170635" y="270869"/>
                </a:lnTo>
                <a:lnTo>
                  <a:pt x="1509041" y="156899"/>
                </a:lnTo>
                <a:cubicBezTo>
                  <a:pt x="1631071" y="114305"/>
                  <a:pt x="1750871" y="70965"/>
                  <a:pt x="1868376" y="26902"/>
                </a:cubicBezTo>
                <a:lnTo>
                  <a:pt x="1936748" y="0"/>
                </a:lnTo>
                <a:close/>
              </a:path>
            </a:pathLst>
          </a:custGeom>
          <a:solidFill>
            <a:srgbClr val="152F47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848" name="椭圆 72"/>
          <p:cNvSpPr/>
          <p:nvPr/>
        </p:nvSpPr>
        <p:spPr>
          <a:xfrm>
            <a:off x="10904538" y="3308350"/>
            <a:ext cx="288925" cy="288925"/>
          </a:xfrm>
          <a:prstGeom prst="ellipse">
            <a:avLst/>
          </a:prstGeom>
          <a:solidFill>
            <a:srgbClr val="FCB813"/>
          </a:soli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3849" name="椭圆 73"/>
          <p:cNvSpPr/>
          <p:nvPr/>
        </p:nvSpPr>
        <p:spPr>
          <a:xfrm>
            <a:off x="9671050" y="4291013"/>
            <a:ext cx="287338" cy="287337"/>
          </a:xfrm>
          <a:prstGeom prst="ellipse">
            <a:avLst/>
          </a:prstGeom>
          <a:solidFill>
            <a:srgbClr val="05BAC8"/>
          </a:soli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3850" name="椭圆 74"/>
          <p:cNvSpPr/>
          <p:nvPr/>
        </p:nvSpPr>
        <p:spPr>
          <a:xfrm>
            <a:off x="8435975" y="4930775"/>
            <a:ext cx="288925" cy="287338"/>
          </a:xfrm>
          <a:prstGeom prst="ellipse">
            <a:avLst/>
          </a:prstGeom>
          <a:solidFill>
            <a:srgbClr val="21AB82"/>
          </a:soli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3851" name="椭圆 75"/>
          <p:cNvSpPr/>
          <p:nvPr/>
        </p:nvSpPr>
        <p:spPr>
          <a:xfrm>
            <a:off x="6824663" y="5497513"/>
            <a:ext cx="288925" cy="287337"/>
          </a:xfrm>
          <a:prstGeom prst="ellipse">
            <a:avLst/>
          </a:prstGeom>
          <a:solidFill>
            <a:srgbClr val="F14124"/>
          </a:soli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3852" name="矩形 77"/>
          <p:cNvSpPr/>
          <p:nvPr/>
        </p:nvSpPr>
        <p:spPr>
          <a:xfrm>
            <a:off x="3432175" y="1898650"/>
            <a:ext cx="13128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3853" name="矩形 78"/>
          <p:cNvSpPr/>
          <p:nvPr/>
        </p:nvSpPr>
        <p:spPr>
          <a:xfrm>
            <a:off x="2181225" y="2279650"/>
            <a:ext cx="2563813" cy="52228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r" eaLnBrk="1" hangingPunct="1"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点击输入图表的描述说明，点击输入图表的描述说明</a:t>
            </a:r>
          </a:p>
        </p:txBody>
      </p:sp>
      <p:sp>
        <p:nvSpPr>
          <p:cNvPr id="33854" name="矩形 79"/>
          <p:cNvSpPr/>
          <p:nvPr/>
        </p:nvSpPr>
        <p:spPr>
          <a:xfrm>
            <a:off x="3432175" y="3000375"/>
            <a:ext cx="13128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3855" name="矩形 80"/>
          <p:cNvSpPr/>
          <p:nvPr/>
        </p:nvSpPr>
        <p:spPr>
          <a:xfrm>
            <a:off x="2181225" y="3381375"/>
            <a:ext cx="2563813" cy="523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r" eaLnBrk="1" hangingPunct="1"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点击输入图表的描述说明，点击输入图表的描述说明</a:t>
            </a:r>
          </a:p>
        </p:txBody>
      </p:sp>
      <p:sp>
        <p:nvSpPr>
          <p:cNvPr id="33856" name="矩形 81"/>
          <p:cNvSpPr/>
          <p:nvPr/>
        </p:nvSpPr>
        <p:spPr>
          <a:xfrm>
            <a:off x="3432175" y="4102100"/>
            <a:ext cx="13128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3857" name="矩形 82"/>
          <p:cNvSpPr/>
          <p:nvPr/>
        </p:nvSpPr>
        <p:spPr>
          <a:xfrm>
            <a:off x="2181225" y="4483100"/>
            <a:ext cx="2563813" cy="523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r" eaLnBrk="1" hangingPunct="1"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点击输入图表的描述说明，点击输入图表的描述说明</a:t>
            </a:r>
          </a:p>
        </p:txBody>
      </p:sp>
      <p:sp>
        <p:nvSpPr>
          <p:cNvPr id="33858" name="矩形 83"/>
          <p:cNvSpPr/>
          <p:nvPr/>
        </p:nvSpPr>
        <p:spPr>
          <a:xfrm>
            <a:off x="3432175" y="5205413"/>
            <a:ext cx="1312863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3859" name="矩形 84"/>
          <p:cNvSpPr/>
          <p:nvPr/>
        </p:nvSpPr>
        <p:spPr>
          <a:xfrm>
            <a:off x="2181225" y="5584825"/>
            <a:ext cx="2563813" cy="523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r" eaLnBrk="1" hangingPunct="1"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点击输入图表的描述说明，点击输入图表的描述说明</a:t>
            </a: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5" dur="200"/>
                                        <p:tgtEl>
                                          <p:spTgt spid="33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8" dur="400"/>
                                        <p:tgtEl>
                                          <p:spTgt spid="3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21" dur="600"/>
                                        <p:tgtEl>
                                          <p:spTgt spid="3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24" dur="900"/>
                                        <p:tgtEl>
                                          <p:spTgt spid="3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7" dur="250"/>
                                        <p:tgtEl>
                                          <p:spTgt spid="33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0" dur="250"/>
                                        <p:tgtEl>
                                          <p:spTgt spid="33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3" dur="250"/>
                                        <p:tgtEl>
                                          <p:spTgt spid="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6" dur="250"/>
                                        <p:tgtEl>
                                          <p:spTgt spid="33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39" dur="500" tmFilter="0, 0; .2, .5; .8, .5; 1, 0"/>
                                        <p:tgtEl>
                                          <p:spTgt spid="338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38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44" dur="250"/>
                                        <p:tgtEl>
                                          <p:spTgt spid="33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8" dur="500"/>
                                        <p:tgtEl>
                                          <p:spTgt spid="33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2" dur="500"/>
                                        <p:tgtEl>
                                          <p:spTgt spid="33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5" dur="500"/>
                                        <p:tgtEl>
                                          <p:spTgt spid="3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58" dur="500" tmFilter="0, 0; .2, .5; .8, .5; 1, 0"/>
                                        <p:tgtEl>
                                          <p:spTgt spid="338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38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63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7" dur="5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71" dur="500"/>
                                        <p:tgtEl>
                                          <p:spTgt spid="33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74" dur="500"/>
                                        <p:tgtEl>
                                          <p:spTgt spid="33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77" dur="500" tmFilter="0, 0; .2, .5; .8, .5; 1, 0"/>
                                        <p:tgtEl>
                                          <p:spTgt spid="338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38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82" dur="600"/>
                                        <p:tgtEl>
                                          <p:spTgt spid="3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86" dur="500"/>
                                        <p:tgtEl>
                                          <p:spTgt spid="3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90" dur="500"/>
                                        <p:tgtEl>
                                          <p:spTgt spid="33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93" dur="500"/>
                                        <p:tgtEl>
                                          <p:spTgt spid="3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96" dur="500" tmFilter="0, 0; .2, .5; .8, .5; 1, 0"/>
                                        <p:tgtEl>
                                          <p:spTgt spid="338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38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01" dur="75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5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109" dur="500"/>
                                        <p:tgtEl>
                                          <p:spTgt spid="33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112" dur="500"/>
                                        <p:tgtEl>
                                          <p:spTgt spid="33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7" grpId="0" bldLvl="0"/>
      <p:bldP spid="33848" grpId="0" bldLvl="0" animBg="1"/>
      <p:bldP spid="33848" grpId="1" bldLvl="0" animBg="1"/>
      <p:bldP spid="33849" grpId="0" bldLvl="0" animBg="1"/>
      <p:bldP spid="33849" grpId="1" bldLvl="0" animBg="1"/>
      <p:bldP spid="33850" grpId="0" bldLvl="0" animBg="1"/>
      <p:bldP spid="33850" grpId="1" bldLvl="0" animBg="1"/>
      <p:bldP spid="33851" grpId="0" bldLvl="0" animBg="1"/>
      <p:bldP spid="33851" grpId="1" bldLvl="0" animBg="1"/>
      <p:bldP spid="33852" grpId="0" bldLvl="0"/>
      <p:bldP spid="33853" grpId="0" bldLvl="0"/>
      <p:bldP spid="33854" grpId="0" bldLvl="0"/>
      <p:bldP spid="33855" grpId="0" bldLvl="0"/>
      <p:bldP spid="33856" grpId="0" bldLvl="0"/>
      <p:bldP spid="33857" grpId="0" bldLvl="0"/>
      <p:bldP spid="33858" grpId="0" bldLvl="0"/>
      <p:bldP spid="33859" grpId="0" bldLvl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矩形 3"/>
          <p:cNvSpPr/>
          <p:nvPr/>
        </p:nvSpPr>
        <p:spPr>
          <a:xfrm>
            <a:off x="0" y="0"/>
            <a:ext cx="6115050" cy="68580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19" name="文本框 31"/>
          <p:cNvSpPr/>
          <p:nvPr/>
        </p:nvSpPr>
        <p:spPr>
          <a:xfrm>
            <a:off x="7666038" y="4205288"/>
            <a:ext cx="2954337" cy="9223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54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论文总结</a:t>
            </a:r>
          </a:p>
        </p:txBody>
      </p:sp>
      <p:sp>
        <p:nvSpPr>
          <p:cNvPr id="34820" name="文本框 32"/>
          <p:cNvSpPr/>
          <p:nvPr/>
        </p:nvSpPr>
        <p:spPr>
          <a:xfrm>
            <a:off x="8334375" y="3686175"/>
            <a:ext cx="1620838" cy="5222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8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</a:rPr>
              <a:t>第六部分</a:t>
            </a:r>
          </a:p>
        </p:txBody>
      </p:sp>
      <p:grpSp>
        <p:nvGrpSpPr>
          <p:cNvPr id="34821" name="组合 35"/>
          <p:cNvGrpSpPr/>
          <p:nvPr/>
        </p:nvGrpSpPr>
        <p:grpSpPr>
          <a:xfrm>
            <a:off x="8124825" y="1433513"/>
            <a:ext cx="2038350" cy="2036762"/>
            <a:chOff x="0" y="0"/>
            <a:chExt cx="2036802" cy="2036802"/>
          </a:xfrm>
        </p:grpSpPr>
        <p:sp>
          <p:nvSpPr>
            <p:cNvPr id="59422" name="椭圆 38"/>
            <p:cNvSpPr/>
            <p:nvPr/>
          </p:nvSpPr>
          <p:spPr>
            <a:xfrm>
              <a:off x="0" y="0"/>
              <a:ext cx="2036802" cy="2036802"/>
            </a:xfrm>
            <a:prstGeom prst="ellipse">
              <a:avLst/>
            </a:prstGeom>
            <a:solidFill>
              <a:srgbClr val="152F47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9423" name="Freeform 206"/>
            <p:cNvSpPr>
              <a:spLocks noChangeAspect="1" noEditPoints="1"/>
            </p:cNvSpPr>
            <p:nvPr/>
          </p:nvSpPr>
          <p:spPr>
            <a:xfrm>
              <a:off x="565565" y="437907"/>
              <a:ext cx="935653" cy="1131009"/>
            </a:xfrm>
            <a:custGeom>
              <a:avLst/>
              <a:gdLst>
                <a:gd name="txL" fmla="*/ 0 w 77"/>
                <a:gd name="txT" fmla="*/ 0 h 93"/>
                <a:gd name="txR" fmla="*/ 77 w 77"/>
                <a:gd name="txB" fmla="*/ 93 h 93"/>
              </a:gdLst>
              <a:ahLst/>
              <a:cxnLst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</a:cxnLst>
              <a:rect l="txL" t="txT" r="txR" b="tx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4824" name="等腰三角形 56"/>
          <p:cNvSpPr/>
          <p:nvPr/>
        </p:nvSpPr>
        <p:spPr>
          <a:xfrm>
            <a:off x="752475" y="24018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25" name="等腰三角形 57"/>
          <p:cNvSpPr/>
          <p:nvPr/>
        </p:nvSpPr>
        <p:spPr>
          <a:xfrm>
            <a:off x="3870325" y="4826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26" name="等腰三角形 58"/>
          <p:cNvSpPr/>
          <p:nvPr/>
        </p:nvSpPr>
        <p:spPr>
          <a:xfrm rot="3600000">
            <a:off x="1771650" y="2867025"/>
            <a:ext cx="709613" cy="612775"/>
          </a:xfrm>
          <a:prstGeom prst="triangle">
            <a:avLst>
              <a:gd name="adj" fmla="val 50000"/>
            </a:avLst>
          </a:prstGeom>
          <a:solidFill>
            <a:srgbClr val="BCEB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27" name="等腰三角形 59"/>
          <p:cNvSpPr/>
          <p:nvPr/>
        </p:nvSpPr>
        <p:spPr>
          <a:xfrm flipV="1">
            <a:off x="2606675" y="3013075"/>
            <a:ext cx="1844675" cy="1590675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28" name="等腰三角形 60"/>
          <p:cNvSpPr/>
          <p:nvPr/>
        </p:nvSpPr>
        <p:spPr>
          <a:xfrm>
            <a:off x="1871663" y="3695700"/>
            <a:ext cx="2041525" cy="1758950"/>
          </a:xfrm>
          <a:prstGeom prst="triangle">
            <a:avLst>
              <a:gd name="adj" fmla="val 50000"/>
            </a:avLst>
          </a:prstGeom>
          <a:solidFill>
            <a:srgbClr val="1A92A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29" name="等腰三角形 61"/>
          <p:cNvSpPr/>
          <p:nvPr/>
        </p:nvSpPr>
        <p:spPr>
          <a:xfrm>
            <a:off x="1517650" y="55387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0" name="等腰三角形 62"/>
          <p:cNvSpPr/>
          <p:nvPr/>
        </p:nvSpPr>
        <p:spPr>
          <a:xfrm>
            <a:off x="379413" y="3978275"/>
            <a:ext cx="711200" cy="6127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1" name="等腰三角形 63"/>
          <p:cNvSpPr/>
          <p:nvPr/>
        </p:nvSpPr>
        <p:spPr>
          <a:xfrm>
            <a:off x="1898650" y="154622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2" name="等腰三角形 64"/>
          <p:cNvSpPr/>
          <p:nvPr/>
        </p:nvSpPr>
        <p:spPr>
          <a:xfrm rot="3600000">
            <a:off x="2436813" y="134937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3" name="等腰三角形 65"/>
          <p:cNvSpPr/>
          <p:nvPr/>
        </p:nvSpPr>
        <p:spPr>
          <a:xfrm rot="3600000">
            <a:off x="3960813" y="10556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DBF6B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4" name="等腰三角形 66"/>
          <p:cNvSpPr/>
          <p:nvPr/>
        </p:nvSpPr>
        <p:spPr>
          <a:xfrm rot="3600000">
            <a:off x="1376363" y="45085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5" name="等腰三角形 67"/>
          <p:cNvSpPr/>
          <p:nvPr/>
        </p:nvSpPr>
        <p:spPr>
          <a:xfrm rot="10800000">
            <a:off x="4224338" y="3952875"/>
            <a:ext cx="1333500" cy="1149350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6" name="等腰三角形 68"/>
          <p:cNvSpPr/>
          <p:nvPr/>
        </p:nvSpPr>
        <p:spPr>
          <a:xfrm>
            <a:off x="3709988" y="4030663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7" name="等腰三角形 69"/>
          <p:cNvSpPr/>
          <p:nvPr/>
        </p:nvSpPr>
        <p:spPr>
          <a:xfrm flipV="1">
            <a:off x="3709988" y="47640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5ECCF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8" name="等腰三角形 70"/>
          <p:cNvSpPr/>
          <p:nvPr/>
        </p:nvSpPr>
        <p:spPr>
          <a:xfrm rot="3600000">
            <a:off x="1803400" y="37861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9" name="等腰三角形 71"/>
          <p:cNvSpPr/>
          <p:nvPr/>
        </p:nvSpPr>
        <p:spPr>
          <a:xfrm rot="3600000">
            <a:off x="2322513" y="5365750"/>
            <a:ext cx="1212850" cy="1046163"/>
          </a:xfrm>
          <a:prstGeom prst="triangle">
            <a:avLst>
              <a:gd name="adj" fmla="val 50000"/>
            </a:avLst>
          </a:prstGeom>
          <a:solidFill>
            <a:srgbClr val="5ECCF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40" name="等腰三角形 72"/>
          <p:cNvSpPr/>
          <p:nvPr/>
        </p:nvSpPr>
        <p:spPr>
          <a:xfrm>
            <a:off x="4960938" y="4835525"/>
            <a:ext cx="709612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41" name="等腰三角形 73"/>
          <p:cNvSpPr/>
          <p:nvPr/>
        </p:nvSpPr>
        <p:spPr>
          <a:xfrm>
            <a:off x="2397125" y="1482725"/>
            <a:ext cx="1652588" cy="14255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42" name="文本框 74"/>
          <p:cNvSpPr/>
          <p:nvPr/>
        </p:nvSpPr>
        <p:spPr>
          <a:xfrm>
            <a:off x="2619375" y="240823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研究总结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4843" name="文本框 75"/>
          <p:cNvSpPr/>
          <p:nvPr/>
        </p:nvSpPr>
        <p:spPr>
          <a:xfrm>
            <a:off x="2795588" y="3070225"/>
            <a:ext cx="1466850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成绩与思考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4844" name="文本框 76"/>
          <p:cNvSpPr/>
          <p:nvPr/>
        </p:nvSpPr>
        <p:spPr>
          <a:xfrm>
            <a:off x="2305050" y="494188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参考书籍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4845" name="等腰三角形 77"/>
          <p:cNvSpPr/>
          <p:nvPr/>
        </p:nvSpPr>
        <p:spPr>
          <a:xfrm rot="-3600000" flipV="1">
            <a:off x="4538663" y="558323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46" name="等腰三角形 78"/>
          <p:cNvSpPr/>
          <p:nvPr/>
        </p:nvSpPr>
        <p:spPr>
          <a:xfrm>
            <a:off x="2276475" y="47625"/>
            <a:ext cx="1552575" cy="1338263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47" name="等腰三角形 79"/>
          <p:cNvSpPr/>
          <p:nvPr/>
        </p:nvSpPr>
        <p:spPr>
          <a:xfrm flipV="1">
            <a:off x="3413125" y="482600"/>
            <a:ext cx="709613" cy="612775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600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>
                                      <p:cBhvr>
                                        <p:cTn id="23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34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4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500"/>
                                        <p:tgtEl>
                                          <p:spTgt spid="3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6" dur="5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3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9" dur="500"/>
                                        <p:tgtEl>
                                          <p:spTgt spid="34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5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1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7" dur="5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3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4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9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5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2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8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4" dur="500"/>
                                        <p:tgtEl>
                                          <p:spTgt spid="34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0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6" dur="500"/>
                                        <p:tgtEl>
                                          <p:spTgt spid="34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000"/>
                            </p:stCondLst>
                            <p:childTnLst>
                              <p:par>
                                <p:cTn id="1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3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4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4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9" dur="5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5" dur="500"/>
                                        <p:tgtEl>
                                          <p:spTgt spid="34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500"/>
                            </p:stCondLst>
                            <p:childTnLst>
                              <p:par>
                                <p:cTn id="16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4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4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2" dur="500"/>
                                        <p:tgtEl>
                                          <p:spTgt spid="34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ldLvl="0"/>
      <p:bldP spid="34820" grpId="0" bldLvl="0"/>
      <p:bldP spid="34824" grpId="0" bldLvl="0" animBg="1"/>
      <p:bldP spid="34825" grpId="0" bldLvl="0" animBg="1"/>
      <p:bldP spid="34826" grpId="0" bldLvl="0" animBg="1"/>
      <p:bldP spid="34827" grpId="0" bldLvl="0" animBg="1"/>
      <p:bldP spid="34828" grpId="0" bldLvl="0" animBg="1"/>
      <p:bldP spid="34829" grpId="0" bldLvl="0" animBg="1"/>
      <p:bldP spid="34830" grpId="0" bldLvl="0" animBg="1"/>
      <p:bldP spid="34831" grpId="0" bldLvl="0" animBg="1"/>
      <p:bldP spid="34832" grpId="0" bldLvl="0" animBg="1"/>
      <p:bldP spid="34833" grpId="0" bldLvl="0" animBg="1"/>
      <p:bldP spid="34834" grpId="0" bldLvl="0" animBg="1"/>
      <p:bldP spid="34835" grpId="0" bldLvl="0" animBg="1"/>
      <p:bldP spid="34836" grpId="0" bldLvl="0" animBg="1"/>
      <p:bldP spid="34837" grpId="0" bldLvl="0" animBg="1"/>
      <p:bldP spid="34838" grpId="0" bldLvl="0" animBg="1"/>
      <p:bldP spid="34839" grpId="0" bldLvl="0" animBg="1"/>
      <p:bldP spid="34840" grpId="0" bldLvl="0" animBg="1"/>
      <p:bldP spid="34841" grpId="0" bldLvl="0" animBg="1"/>
      <p:bldP spid="34842" grpId="0" bldLvl="0"/>
      <p:bldP spid="34843" grpId="0" bldLvl="0"/>
      <p:bldP spid="34844" grpId="0" bldLvl="0"/>
      <p:bldP spid="34845" grpId="0" bldLvl="0" animBg="1"/>
      <p:bldP spid="34846" grpId="0" bldLvl="0" animBg="1"/>
      <p:bldP spid="34847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35843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0433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60434" name="组合 13"/>
          <p:cNvGrpSpPr/>
          <p:nvPr/>
        </p:nvGrpSpPr>
        <p:grpSpPr>
          <a:xfrm>
            <a:off x="0" y="5232400"/>
            <a:ext cx="1692275" cy="787400"/>
            <a:chOff x="0" y="0"/>
            <a:chExt cx="1691680" cy="788186"/>
          </a:xfrm>
        </p:grpSpPr>
        <p:sp>
          <p:nvSpPr>
            <p:cNvPr id="60484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论文总结</a:t>
              </a:r>
            </a:p>
          </p:txBody>
        </p:sp>
        <p:sp>
          <p:nvSpPr>
            <p:cNvPr id="60485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60435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0436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5865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研究总结</a:t>
            </a:r>
            <a:endParaRPr lang="en-US" altLang="x-none" sz="2900" b="1" dirty="0">
              <a:solidFill>
                <a:srgbClr val="3F3F3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35866" name="组合 49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60482" name="直接连接符 50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483" name="直接连接符 51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69" name="直接连接符 52"/>
          <p:cNvSpPr/>
          <p:nvPr/>
        </p:nvSpPr>
        <p:spPr>
          <a:xfrm flipH="1">
            <a:off x="8774113" y="4700588"/>
            <a:ext cx="611187" cy="1587"/>
          </a:xfrm>
          <a:prstGeom prst="line">
            <a:avLst/>
          </a:prstGeom>
          <a:ln w="1270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70" name="直接连接符 53"/>
          <p:cNvSpPr/>
          <p:nvPr/>
        </p:nvSpPr>
        <p:spPr>
          <a:xfrm>
            <a:off x="7212013" y="5924550"/>
            <a:ext cx="1290637" cy="0"/>
          </a:xfrm>
          <a:prstGeom prst="line">
            <a:avLst/>
          </a:prstGeom>
          <a:ln w="1270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71" name="直接连接符 54"/>
          <p:cNvSpPr/>
          <p:nvPr/>
        </p:nvSpPr>
        <p:spPr>
          <a:xfrm flipH="1">
            <a:off x="4337050" y="4718050"/>
            <a:ext cx="612775" cy="1588"/>
          </a:xfrm>
          <a:prstGeom prst="line">
            <a:avLst/>
          </a:prstGeom>
          <a:ln w="1270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72" name="直接连接符 55"/>
          <p:cNvSpPr/>
          <p:nvPr/>
        </p:nvSpPr>
        <p:spPr>
          <a:xfrm flipH="1">
            <a:off x="4337050" y="3346450"/>
            <a:ext cx="612775" cy="0"/>
          </a:xfrm>
          <a:prstGeom prst="line">
            <a:avLst/>
          </a:prstGeom>
          <a:ln w="1270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5873" name="组合 56"/>
          <p:cNvGrpSpPr/>
          <p:nvPr/>
        </p:nvGrpSpPr>
        <p:grpSpPr>
          <a:xfrm>
            <a:off x="5492750" y="1811338"/>
            <a:ext cx="1041400" cy="263525"/>
            <a:chOff x="0" y="0"/>
            <a:chExt cx="1290451" cy="262890"/>
          </a:xfrm>
        </p:grpSpPr>
        <p:sp>
          <p:nvSpPr>
            <p:cNvPr id="60480" name="直接连接符 57"/>
            <p:cNvSpPr/>
            <p:nvPr/>
          </p:nvSpPr>
          <p:spPr>
            <a:xfrm flipH="1" flipV="1">
              <a:off x="939931" y="0"/>
              <a:ext cx="350520" cy="262890"/>
            </a:xfrm>
            <a:prstGeom prst="line">
              <a:avLst/>
            </a:prstGeom>
            <a:ln w="12700" cap="flat" cmpd="sng">
              <a:solidFill>
                <a:srgbClr val="A5A5A5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481" name="直接连接符 58"/>
            <p:cNvSpPr/>
            <p:nvPr/>
          </p:nvSpPr>
          <p:spPr>
            <a:xfrm flipH="1">
              <a:off x="0" y="2381"/>
              <a:ext cx="942312" cy="1"/>
            </a:xfrm>
            <a:prstGeom prst="line">
              <a:avLst/>
            </a:prstGeom>
            <a:ln w="12700" cap="flat" cmpd="sng">
              <a:solidFill>
                <a:srgbClr val="A5A5A5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76" name="组合 59"/>
          <p:cNvGrpSpPr/>
          <p:nvPr/>
        </p:nvGrpSpPr>
        <p:grpSpPr>
          <a:xfrm>
            <a:off x="7585075" y="2819400"/>
            <a:ext cx="1204913" cy="1050925"/>
            <a:chOff x="0" y="0"/>
            <a:chExt cx="1203960" cy="1051560"/>
          </a:xfrm>
        </p:grpSpPr>
        <p:sp>
          <p:nvSpPr>
            <p:cNvPr id="60478" name="六边形 60"/>
            <p:cNvSpPr/>
            <p:nvPr/>
          </p:nvSpPr>
          <p:spPr>
            <a:xfrm>
              <a:off x="0" y="0"/>
              <a:ext cx="1203960" cy="1051560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21AB82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0479" name="文本框 61"/>
            <p:cNvSpPr/>
            <p:nvPr/>
          </p:nvSpPr>
          <p:spPr>
            <a:xfrm>
              <a:off x="181503" y="171837"/>
              <a:ext cx="820724" cy="70788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4000" dirty="0">
                  <a:solidFill>
                    <a:srgbClr val="E7E7E7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02</a:t>
              </a:r>
              <a:endParaRPr lang="zh-CN" altLang="en-US" sz="4000" baseline="-3000" dirty="0">
                <a:solidFill>
                  <a:srgbClr val="E7E7E7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5879" name="组合 62"/>
          <p:cNvGrpSpPr/>
          <p:nvPr/>
        </p:nvGrpSpPr>
        <p:grpSpPr>
          <a:xfrm>
            <a:off x="6269038" y="2060575"/>
            <a:ext cx="1203325" cy="1052513"/>
            <a:chOff x="0" y="0"/>
            <a:chExt cx="1203960" cy="1051560"/>
          </a:xfrm>
        </p:grpSpPr>
        <p:sp>
          <p:nvSpPr>
            <p:cNvPr id="60476" name="六边形 63"/>
            <p:cNvSpPr/>
            <p:nvPr/>
          </p:nvSpPr>
          <p:spPr>
            <a:xfrm>
              <a:off x="0" y="0"/>
              <a:ext cx="1203960" cy="1051560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05BAC8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0477" name="文本框 64"/>
            <p:cNvSpPr/>
            <p:nvPr/>
          </p:nvSpPr>
          <p:spPr>
            <a:xfrm>
              <a:off x="160817" y="110282"/>
              <a:ext cx="882327" cy="76309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en-US" altLang="zh-CN" sz="4000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01</a:t>
              </a:r>
              <a:endParaRPr lang="zh-CN" altLang="en-US" sz="4000" baseline="-3000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5882" name="组合 65"/>
          <p:cNvGrpSpPr/>
          <p:nvPr/>
        </p:nvGrpSpPr>
        <p:grpSpPr>
          <a:xfrm>
            <a:off x="7569200" y="4175125"/>
            <a:ext cx="1204913" cy="1050925"/>
            <a:chOff x="0" y="0"/>
            <a:chExt cx="1203960" cy="1051560"/>
          </a:xfrm>
        </p:grpSpPr>
        <p:sp>
          <p:nvSpPr>
            <p:cNvPr id="60474" name="六边形 66"/>
            <p:cNvSpPr/>
            <p:nvPr/>
          </p:nvSpPr>
          <p:spPr>
            <a:xfrm>
              <a:off x="0" y="0"/>
              <a:ext cx="1203960" cy="1051560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FFC00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0475" name="文本框 67"/>
            <p:cNvSpPr/>
            <p:nvPr/>
          </p:nvSpPr>
          <p:spPr>
            <a:xfrm>
              <a:off x="138875" y="110282"/>
              <a:ext cx="926211" cy="76309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en-US" altLang="zh-CN" sz="4000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03</a:t>
              </a:r>
              <a:endParaRPr lang="zh-CN" altLang="en-US" sz="4000" baseline="-3000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5885" name="组合 68"/>
          <p:cNvGrpSpPr/>
          <p:nvPr/>
        </p:nvGrpSpPr>
        <p:grpSpPr>
          <a:xfrm>
            <a:off x="4949825" y="4191000"/>
            <a:ext cx="1203325" cy="1050925"/>
            <a:chOff x="0" y="0"/>
            <a:chExt cx="1203960" cy="1051560"/>
          </a:xfrm>
        </p:grpSpPr>
        <p:sp>
          <p:nvSpPr>
            <p:cNvPr id="60472" name="六边形 69"/>
            <p:cNvSpPr/>
            <p:nvPr/>
          </p:nvSpPr>
          <p:spPr>
            <a:xfrm>
              <a:off x="0" y="0"/>
              <a:ext cx="1203960" cy="1051560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21AB82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0473" name="文本框 70"/>
            <p:cNvSpPr/>
            <p:nvPr/>
          </p:nvSpPr>
          <p:spPr>
            <a:xfrm>
              <a:off x="191617" y="110282"/>
              <a:ext cx="820725" cy="76309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en-US" altLang="zh-CN" sz="4000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05</a:t>
              </a:r>
              <a:endParaRPr lang="zh-CN" altLang="en-US" sz="4000" baseline="-3000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5888" name="组合 71"/>
          <p:cNvGrpSpPr/>
          <p:nvPr/>
        </p:nvGrpSpPr>
        <p:grpSpPr>
          <a:xfrm>
            <a:off x="4949825" y="2819400"/>
            <a:ext cx="1203325" cy="1050925"/>
            <a:chOff x="0" y="0"/>
            <a:chExt cx="1203960" cy="1051560"/>
          </a:xfrm>
        </p:grpSpPr>
        <p:sp>
          <p:nvSpPr>
            <p:cNvPr id="60470" name="六边形 72"/>
            <p:cNvSpPr/>
            <p:nvPr/>
          </p:nvSpPr>
          <p:spPr>
            <a:xfrm>
              <a:off x="0" y="0"/>
              <a:ext cx="1203960" cy="1051560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FFC00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0471" name="文本框 73"/>
            <p:cNvSpPr/>
            <p:nvPr/>
          </p:nvSpPr>
          <p:spPr>
            <a:xfrm>
              <a:off x="181503" y="171837"/>
              <a:ext cx="820724" cy="70788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4000" dirty="0">
                  <a:solidFill>
                    <a:srgbClr val="E7E7E7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06</a:t>
              </a:r>
              <a:endParaRPr lang="zh-CN" altLang="en-US" sz="4000" baseline="-3000" dirty="0">
                <a:solidFill>
                  <a:srgbClr val="E7E7E7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5891" name="组合 74"/>
          <p:cNvGrpSpPr/>
          <p:nvPr/>
        </p:nvGrpSpPr>
        <p:grpSpPr>
          <a:xfrm>
            <a:off x="6269038" y="4881563"/>
            <a:ext cx="1203325" cy="1050925"/>
            <a:chOff x="0" y="0"/>
            <a:chExt cx="1203960" cy="1051560"/>
          </a:xfrm>
        </p:grpSpPr>
        <p:sp>
          <p:nvSpPr>
            <p:cNvPr id="60468" name="六边形 75"/>
            <p:cNvSpPr/>
            <p:nvPr/>
          </p:nvSpPr>
          <p:spPr>
            <a:xfrm>
              <a:off x="0" y="0"/>
              <a:ext cx="1203960" cy="1051560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05BAC8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0469" name="文本框 76"/>
            <p:cNvSpPr/>
            <p:nvPr/>
          </p:nvSpPr>
          <p:spPr>
            <a:xfrm>
              <a:off x="167429" y="171837"/>
              <a:ext cx="820724" cy="70788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4000" dirty="0">
                  <a:solidFill>
                    <a:srgbClr val="E7E7E7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04</a:t>
              </a:r>
              <a:endParaRPr lang="zh-CN" altLang="en-US" sz="4000" baseline="-3000" dirty="0">
                <a:solidFill>
                  <a:srgbClr val="E7E7E7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sp>
        <p:nvSpPr>
          <p:cNvPr id="35894" name="矩形 86"/>
          <p:cNvSpPr/>
          <p:nvPr/>
        </p:nvSpPr>
        <p:spPr>
          <a:xfrm>
            <a:off x="4243388" y="1577975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5895" name="矩形 47"/>
          <p:cNvSpPr/>
          <p:nvPr/>
        </p:nvSpPr>
        <p:spPr>
          <a:xfrm>
            <a:off x="2163763" y="1943100"/>
            <a:ext cx="3289300" cy="6096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5896" name="矩形 88"/>
          <p:cNvSpPr/>
          <p:nvPr/>
        </p:nvSpPr>
        <p:spPr>
          <a:xfrm>
            <a:off x="3048000" y="2933700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5897" name="矩形 47"/>
          <p:cNvSpPr/>
          <p:nvPr/>
        </p:nvSpPr>
        <p:spPr>
          <a:xfrm>
            <a:off x="2260600" y="3298825"/>
            <a:ext cx="1997075" cy="868363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5898" name="矩形 90"/>
          <p:cNvSpPr/>
          <p:nvPr/>
        </p:nvSpPr>
        <p:spPr>
          <a:xfrm>
            <a:off x="3048000" y="4352925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5899" name="矩形 47"/>
          <p:cNvSpPr/>
          <p:nvPr/>
        </p:nvSpPr>
        <p:spPr>
          <a:xfrm>
            <a:off x="2260600" y="4718050"/>
            <a:ext cx="1997075" cy="868363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5900" name="矩形 92"/>
          <p:cNvSpPr/>
          <p:nvPr/>
        </p:nvSpPr>
        <p:spPr>
          <a:xfrm>
            <a:off x="9448800" y="2343150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5901" name="矩形 47"/>
          <p:cNvSpPr/>
          <p:nvPr/>
        </p:nvSpPr>
        <p:spPr>
          <a:xfrm>
            <a:off x="9448800" y="2724150"/>
            <a:ext cx="2139950" cy="8667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5902" name="矩形 94"/>
          <p:cNvSpPr/>
          <p:nvPr/>
        </p:nvSpPr>
        <p:spPr>
          <a:xfrm>
            <a:off x="9466263" y="4025900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5903" name="矩形 47"/>
          <p:cNvSpPr/>
          <p:nvPr/>
        </p:nvSpPr>
        <p:spPr>
          <a:xfrm>
            <a:off x="9466263" y="4406900"/>
            <a:ext cx="2141537" cy="868363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5904" name="矩形 96"/>
          <p:cNvSpPr/>
          <p:nvPr/>
        </p:nvSpPr>
        <p:spPr>
          <a:xfrm>
            <a:off x="8634413" y="5408613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5905" name="矩形 47"/>
          <p:cNvSpPr/>
          <p:nvPr/>
        </p:nvSpPr>
        <p:spPr>
          <a:xfrm>
            <a:off x="8634413" y="5788025"/>
            <a:ext cx="2852737" cy="6096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35906" name="组合 98"/>
          <p:cNvGrpSpPr/>
          <p:nvPr/>
        </p:nvGrpSpPr>
        <p:grpSpPr>
          <a:xfrm flipH="1">
            <a:off x="8516938" y="2570163"/>
            <a:ext cx="884237" cy="263525"/>
            <a:chOff x="0" y="0"/>
            <a:chExt cx="1505426" cy="262890"/>
          </a:xfrm>
        </p:grpSpPr>
        <p:sp>
          <p:nvSpPr>
            <p:cNvPr id="60466" name="直接连接符 99"/>
            <p:cNvSpPr/>
            <p:nvPr/>
          </p:nvSpPr>
          <p:spPr>
            <a:xfrm flipH="1" flipV="1">
              <a:off x="1154906" y="0"/>
              <a:ext cx="350520" cy="262890"/>
            </a:xfrm>
            <a:prstGeom prst="line">
              <a:avLst/>
            </a:prstGeom>
            <a:ln w="12700" cap="flat" cmpd="sng">
              <a:solidFill>
                <a:srgbClr val="A5A5A5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467" name="直接连接符 100"/>
            <p:cNvSpPr/>
            <p:nvPr/>
          </p:nvSpPr>
          <p:spPr>
            <a:xfrm flipH="1">
              <a:off x="0" y="2381"/>
              <a:ext cx="1157287" cy="1"/>
            </a:xfrm>
            <a:prstGeom prst="line">
              <a:avLst/>
            </a:prstGeom>
            <a:ln w="12700" cap="flat" cmpd="sng">
              <a:solidFill>
                <a:srgbClr val="A5A5A5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909" name="组合 2"/>
          <p:cNvGrpSpPr/>
          <p:nvPr/>
        </p:nvGrpSpPr>
        <p:grpSpPr>
          <a:xfrm>
            <a:off x="5927725" y="3206750"/>
            <a:ext cx="1885950" cy="1593850"/>
            <a:chOff x="0" y="0"/>
            <a:chExt cx="1887055" cy="1592580"/>
          </a:xfrm>
        </p:grpSpPr>
        <p:sp>
          <p:nvSpPr>
            <p:cNvPr id="60464" name="六边形 78"/>
            <p:cNvSpPr/>
            <p:nvPr/>
          </p:nvSpPr>
          <p:spPr>
            <a:xfrm>
              <a:off x="0" y="0"/>
              <a:ext cx="1887055" cy="1592580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B12725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0465" name="文本框 1"/>
            <p:cNvSpPr/>
            <p:nvPr/>
          </p:nvSpPr>
          <p:spPr>
            <a:xfrm>
              <a:off x="364528" y="244627"/>
              <a:ext cx="1157999" cy="110332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zh-CN" altLang="en-US" sz="3200" b="1" dirty="0">
                  <a:solidFill>
                    <a:srgbClr val="F2F2F2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研究结论</a:t>
              </a:r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5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3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50" fill="hold"/>
                                        <p:tgtEl>
                                          <p:spTgt spid="35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" fill="hold"/>
                                        <p:tgtEl>
                                          <p:spTgt spid="35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35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35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5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5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26" dur="500"/>
                                        <p:tgtEl>
                                          <p:spTgt spid="3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30" dur="500"/>
                                        <p:tgtEl>
                                          <p:spTgt spid="3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33" dur="500"/>
                                        <p:tgtEl>
                                          <p:spTgt spid="3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5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5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2" dur="500"/>
                                        <p:tgtEl>
                                          <p:spTgt spid="35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6" dur="500"/>
                                        <p:tgtEl>
                                          <p:spTgt spid="3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9" dur="500"/>
                                        <p:tgtEl>
                                          <p:spTgt spid="35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5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5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8" dur="500"/>
                                        <p:tgtEl>
                                          <p:spTgt spid="3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2" dur="500"/>
                                        <p:tgtEl>
                                          <p:spTgt spid="35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5" dur="500"/>
                                        <p:tgtEl>
                                          <p:spTgt spid="35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4" dur="500"/>
                                        <p:tgtEl>
                                          <p:spTgt spid="35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8" dur="500"/>
                                        <p:tgtEl>
                                          <p:spTgt spid="35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1" dur="500"/>
                                        <p:tgtEl>
                                          <p:spTgt spid="35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75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90" dur="250"/>
                                        <p:tgtEl>
                                          <p:spTgt spid="35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250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94" dur="500"/>
                                        <p:tgtEl>
                                          <p:spTgt spid="3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97" dur="500"/>
                                        <p:tgtEl>
                                          <p:spTgt spid="35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750"/>
                            </p:stCondLst>
                            <p:childTnLst>
                              <p:par>
                                <p:cTn id="99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06" dur="250"/>
                                        <p:tgtEl>
                                          <p:spTgt spid="35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10" dur="500"/>
                                        <p:tgtEl>
                                          <p:spTgt spid="3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13" dur="500"/>
                                        <p:tgtEl>
                                          <p:spTgt spid="3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65" grpId="0" bldLvl="0"/>
      <p:bldP spid="35894" grpId="0" bldLvl="0"/>
      <p:bldP spid="35895" grpId="0" bldLvl="0"/>
      <p:bldP spid="35896" grpId="0" bldLvl="0"/>
      <p:bldP spid="35897" grpId="0" bldLvl="0"/>
      <p:bldP spid="35898" grpId="0" bldLvl="0"/>
      <p:bldP spid="35899" grpId="0" bldLvl="0"/>
      <p:bldP spid="35900" grpId="0" bldLvl="0"/>
      <p:bldP spid="35901" grpId="0" bldLvl="0"/>
      <p:bldP spid="35902" grpId="0" bldLvl="0"/>
      <p:bldP spid="35903" grpId="0" bldLvl="0"/>
      <p:bldP spid="35904" grpId="0" bldLvl="0"/>
      <p:bldP spid="35905" grpId="0" bldLvl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36867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457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61458" name="组合 13"/>
          <p:cNvGrpSpPr/>
          <p:nvPr/>
        </p:nvGrpSpPr>
        <p:grpSpPr>
          <a:xfrm>
            <a:off x="0" y="5232400"/>
            <a:ext cx="1692275" cy="787400"/>
            <a:chOff x="0" y="0"/>
            <a:chExt cx="1691680" cy="788186"/>
          </a:xfrm>
        </p:grpSpPr>
        <p:sp>
          <p:nvSpPr>
            <p:cNvPr id="61510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论文总结</a:t>
              </a:r>
            </a:p>
          </p:txBody>
        </p:sp>
        <p:sp>
          <p:nvSpPr>
            <p:cNvPr id="61511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61459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1460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6889" name="直接连接符 1"/>
          <p:cNvSpPr/>
          <p:nvPr/>
        </p:nvSpPr>
        <p:spPr>
          <a:xfrm>
            <a:off x="7372350" y="1779588"/>
            <a:ext cx="0" cy="4225925"/>
          </a:xfrm>
          <a:prstGeom prst="line">
            <a:avLst/>
          </a:prstGeom>
          <a:ln w="12700" cap="flat" cmpd="sng">
            <a:solidFill>
              <a:srgbClr val="9DA8B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6890" name="组合 2"/>
          <p:cNvGrpSpPr/>
          <p:nvPr/>
        </p:nvGrpSpPr>
        <p:grpSpPr>
          <a:xfrm>
            <a:off x="4044950" y="2082800"/>
            <a:ext cx="2878138" cy="339725"/>
            <a:chOff x="0" y="0"/>
            <a:chExt cx="2994025" cy="338961"/>
          </a:xfrm>
        </p:grpSpPr>
        <p:grpSp>
          <p:nvGrpSpPr>
            <p:cNvPr id="61506" name="组合 3"/>
            <p:cNvGrpSpPr/>
            <p:nvPr/>
          </p:nvGrpSpPr>
          <p:grpSpPr>
            <a:xfrm>
              <a:off x="0" y="24759"/>
              <a:ext cx="2994025" cy="314202"/>
              <a:chOff x="0" y="0"/>
              <a:chExt cx="2994025" cy="314202"/>
            </a:xfrm>
          </p:grpSpPr>
          <p:sp>
            <p:nvSpPr>
              <p:cNvPr id="61508" name="圆角矩形 5"/>
              <p:cNvSpPr/>
              <p:nvPr/>
            </p:nvSpPr>
            <p:spPr>
              <a:xfrm>
                <a:off x="0" y="0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noFill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sz="2400" dirty="0">
                  <a:solidFill>
                    <a:srgbClr val="3F3F3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endParaRPr>
              </a:p>
            </p:txBody>
          </p:sp>
          <p:sp>
            <p:nvSpPr>
              <p:cNvPr id="61509" name="圆角矩形 6"/>
              <p:cNvSpPr/>
              <p:nvPr/>
            </p:nvSpPr>
            <p:spPr>
              <a:xfrm>
                <a:off x="0" y="0"/>
                <a:ext cx="2108200" cy="314202"/>
              </a:xfrm>
              <a:prstGeom prst="roundRect">
                <a:avLst>
                  <a:gd name="adj" fmla="val 50000"/>
                </a:avLst>
              </a:prstGeom>
              <a:solidFill>
                <a:srgbClr val="05BAC8"/>
              </a:solidFill>
              <a:ln w="9525">
                <a:noFill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sz="2400" dirty="0">
                  <a:solidFill>
                    <a:srgbClr val="3F3F3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endParaRPr>
              </a:p>
            </p:txBody>
          </p:sp>
        </p:grpSp>
        <p:sp>
          <p:nvSpPr>
            <p:cNvPr id="61507" name="文本框 4"/>
            <p:cNvSpPr/>
            <p:nvPr/>
          </p:nvSpPr>
          <p:spPr>
            <a:xfrm>
              <a:off x="2085996" y="0"/>
              <a:ext cx="673754" cy="33836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en-US" altLang="zh-CN" sz="1400" dirty="0">
                  <a:solidFill>
                    <a:srgbClr val="595959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70%</a:t>
              </a:r>
              <a:endParaRPr lang="zh-CN" altLang="en-US" sz="1400" baseline="-3000" dirty="0">
                <a:solidFill>
                  <a:srgbClr val="595959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6895" name="组合 7"/>
          <p:cNvGrpSpPr/>
          <p:nvPr/>
        </p:nvGrpSpPr>
        <p:grpSpPr>
          <a:xfrm>
            <a:off x="4044950" y="2493963"/>
            <a:ext cx="2878138" cy="338137"/>
            <a:chOff x="0" y="0"/>
            <a:chExt cx="2994025" cy="338362"/>
          </a:xfrm>
        </p:grpSpPr>
        <p:grpSp>
          <p:nvGrpSpPr>
            <p:cNvPr id="61502" name="组合 8"/>
            <p:cNvGrpSpPr/>
            <p:nvPr/>
          </p:nvGrpSpPr>
          <p:grpSpPr>
            <a:xfrm>
              <a:off x="0" y="15950"/>
              <a:ext cx="2994025" cy="314618"/>
              <a:chOff x="0" y="0"/>
              <a:chExt cx="2994025" cy="314618"/>
            </a:xfrm>
          </p:grpSpPr>
          <p:sp>
            <p:nvSpPr>
              <p:cNvPr id="61504" name="圆角矩形 10"/>
              <p:cNvSpPr/>
              <p:nvPr/>
            </p:nvSpPr>
            <p:spPr>
              <a:xfrm>
                <a:off x="0" y="416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noFill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sz="2400" dirty="0">
                  <a:solidFill>
                    <a:srgbClr val="3F3F3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endParaRPr>
              </a:p>
            </p:txBody>
          </p:sp>
          <p:sp>
            <p:nvSpPr>
              <p:cNvPr id="61505" name="圆角矩形 11"/>
              <p:cNvSpPr/>
              <p:nvPr/>
            </p:nvSpPr>
            <p:spPr>
              <a:xfrm>
                <a:off x="1" y="0"/>
                <a:ext cx="889000" cy="314202"/>
              </a:xfrm>
              <a:prstGeom prst="roundRect">
                <a:avLst>
                  <a:gd name="adj" fmla="val 50000"/>
                </a:avLst>
              </a:prstGeom>
              <a:solidFill>
                <a:srgbClr val="05BAC8"/>
              </a:solidFill>
              <a:ln w="9525">
                <a:noFill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sz="2400" dirty="0">
                  <a:solidFill>
                    <a:srgbClr val="3F3F3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endParaRPr>
              </a:p>
            </p:txBody>
          </p:sp>
        </p:grpSp>
        <p:sp>
          <p:nvSpPr>
            <p:cNvPr id="61503" name="文本框 9"/>
            <p:cNvSpPr/>
            <p:nvPr/>
          </p:nvSpPr>
          <p:spPr>
            <a:xfrm>
              <a:off x="869607" y="0"/>
              <a:ext cx="673754" cy="33836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en-US" altLang="zh-CN" sz="1400" dirty="0">
                  <a:solidFill>
                    <a:srgbClr val="595959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30%</a:t>
              </a:r>
              <a:endParaRPr lang="zh-CN" altLang="en-US" sz="1400" baseline="-3000" dirty="0">
                <a:solidFill>
                  <a:srgbClr val="595959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6900" name="组合 12"/>
          <p:cNvGrpSpPr/>
          <p:nvPr/>
        </p:nvGrpSpPr>
        <p:grpSpPr>
          <a:xfrm>
            <a:off x="4040188" y="4264025"/>
            <a:ext cx="2895600" cy="352425"/>
            <a:chOff x="0" y="0"/>
            <a:chExt cx="3011560" cy="352593"/>
          </a:xfrm>
        </p:grpSpPr>
        <p:sp>
          <p:nvSpPr>
            <p:cNvPr id="61499" name="圆角矩形 13"/>
            <p:cNvSpPr/>
            <p:nvPr/>
          </p:nvSpPr>
          <p:spPr>
            <a:xfrm>
              <a:off x="17535" y="38391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1500" name="圆角矩形 14"/>
            <p:cNvSpPr/>
            <p:nvPr/>
          </p:nvSpPr>
          <p:spPr>
            <a:xfrm>
              <a:off x="0" y="38391"/>
              <a:ext cx="1201953" cy="31420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1501" name="文本框 15"/>
            <p:cNvSpPr/>
            <p:nvPr/>
          </p:nvSpPr>
          <p:spPr>
            <a:xfrm>
              <a:off x="1174651" y="0"/>
              <a:ext cx="907694" cy="33836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en-US" altLang="zh-CN" sz="1400" dirty="0">
                  <a:solidFill>
                    <a:srgbClr val="333333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40%</a:t>
              </a:r>
              <a:endParaRPr lang="zh-CN" altLang="en-US" sz="1400" baseline="-3000" dirty="0">
                <a:solidFill>
                  <a:srgbClr val="333333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6904" name="组合 16"/>
          <p:cNvGrpSpPr/>
          <p:nvPr/>
        </p:nvGrpSpPr>
        <p:grpSpPr>
          <a:xfrm>
            <a:off x="4040188" y="4657725"/>
            <a:ext cx="2892425" cy="350838"/>
            <a:chOff x="0" y="0"/>
            <a:chExt cx="3008542" cy="351885"/>
          </a:xfrm>
        </p:grpSpPr>
        <p:sp>
          <p:nvSpPr>
            <p:cNvPr id="61496" name="圆角矩形 17"/>
            <p:cNvSpPr/>
            <p:nvPr/>
          </p:nvSpPr>
          <p:spPr>
            <a:xfrm>
              <a:off x="14517" y="37647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1497" name="圆角矩形 18"/>
            <p:cNvSpPr/>
            <p:nvPr/>
          </p:nvSpPr>
          <p:spPr>
            <a:xfrm>
              <a:off x="0" y="37683"/>
              <a:ext cx="2108200" cy="31420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1498" name="文本框 19"/>
            <p:cNvSpPr/>
            <p:nvPr/>
          </p:nvSpPr>
          <p:spPr>
            <a:xfrm>
              <a:off x="2082342" y="0"/>
              <a:ext cx="673754" cy="33836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en-US" altLang="zh-CN" sz="1400" dirty="0">
                  <a:solidFill>
                    <a:srgbClr val="333333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60%</a:t>
              </a:r>
              <a:endParaRPr lang="zh-CN" altLang="en-US" sz="1400" baseline="-3000" dirty="0">
                <a:solidFill>
                  <a:srgbClr val="333333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6908" name="组合 20"/>
          <p:cNvGrpSpPr/>
          <p:nvPr/>
        </p:nvGrpSpPr>
        <p:grpSpPr>
          <a:xfrm>
            <a:off x="2079625" y="1779588"/>
            <a:ext cx="2159000" cy="2195512"/>
            <a:chOff x="0" y="0"/>
            <a:chExt cx="2158455" cy="2196000"/>
          </a:xfrm>
        </p:grpSpPr>
        <p:grpSp>
          <p:nvGrpSpPr>
            <p:cNvPr id="61489" name="组合 21"/>
            <p:cNvGrpSpPr/>
            <p:nvPr/>
          </p:nvGrpSpPr>
          <p:grpSpPr>
            <a:xfrm>
              <a:off x="0" y="0"/>
              <a:ext cx="2158455" cy="2196000"/>
              <a:chOff x="0" y="0"/>
              <a:chExt cx="365125" cy="371476"/>
            </a:xfrm>
          </p:grpSpPr>
          <p:sp>
            <p:nvSpPr>
              <p:cNvPr id="61493" name="Freeform 288"/>
              <p:cNvSpPr/>
              <p:nvPr/>
            </p:nvSpPr>
            <p:spPr>
              <a:xfrm>
                <a:off x="134938" y="173038"/>
                <a:ext cx="71438" cy="68263"/>
              </a:xfrm>
              <a:custGeom>
                <a:avLst/>
                <a:gdLst>
                  <a:gd name="txL" fmla="*/ 0 w 45"/>
                  <a:gd name="txT" fmla="*/ 0 h 43"/>
                  <a:gd name="txR" fmla="*/ 45 w 45"/>
                  <a:gd name="txB" fmla="*/ 43 h 43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solidFill>
                <a:srgbClr val="152F47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94" name="Freeform 289"/>
              <p:cNvSpPr>
                <a:spLocks noEditPoints="1"/>
              </p:cNvSpPr>
              <p:nvPr/>
            </p:nvSpPr>
            <p:spPr>
              <a:xfrm>
                <a:off x="139700" y="0"/>
                <a:ext cx="225425" cy="225425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solidFill>
                <a:srgbClr val="152F47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95" name="Freeform 291"/>
              <p:cNvSpPr/>
              <p:nvPr/>
            </p:nvSpPr>
            <p:spPr>
              <a:xfrm>
                <a:off x="0" y="217488"/>
                <a:ext cx="158750" cy="153988"/>
              </a:xfrm>
              <a:custGeom>
                <a:avLst/>
                <a:gdLst>
                  <a:gd name="txL" fmla="*/ 0 w 42"/>
                  <a:gd name="txT" fmla="*/ 0 h 41"/>
                  <a:gd name="txR" fmla="*/ 42 w 42"/>
                  <a:gd name="txB" fmla="*/ 41 h 41"/>
                </a:gdLst>
                <a:ahLst/>
                <a:cxnLst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</a:cxnLst>
                <a:rect l="txL" t="txT" r="txR" b="tx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52F47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1490" name="组合 22"/>
            <p:cNvGrpSpPr/>
            <p:nvPr/>
          </p:nvGrpSpPr>
          <p:grpSpPr>
            <a:xfrm>
              <a:off x="1264288" y="432306"/>
              <a:ext cx="462003" cy="468000"/>
              <a:chOff x="0" y="0"/>
              <a:chExt cx="284308" cy="288000"/>
            </a:xfrm>
          </p:grpSpPr>
          <p:sp>
            <p:nvSpPr>
              <p:cNvPr id="61491" name="Freeform 932"/>
              <p:cNvSpPr>
                <a:spLocks noEditPoints="1"/>
              </p:cNvSpPr>
              <p:nvPr/>
            </p:nvSpPr>
            <p:spPr>
              <a:xfrm>
                <a:off x="0" y="0"/>
                <a:ext cx="284308" cy="288000"/>
              </a:xfrm>
              <a:custGeom>
                <a:avLst/>
                <a:gdLst>
                  <a:gd name="txL" fmla="*/ 0 w 98"/>
                  <a:gd name="txT" fmla="*/ 0 h 99"/>
                  <a:gd name="txR" fmla="*/ 98 w 98"/>
                  <a:gd name="txB" fmla="*/ 99 h 99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98" h="99">
                    <a:moveTo>
                      <a:pt x="70" y="42"/>
                    </a:moveTo>
                    <a:cubicBezTo>
                      <a:pt x="68" y="42"/>
                      <a:pt x="67" y="42"/>
                      <a:pt x="66" y="42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1" y="68"/>
                      <a:pt x="41" y="69"/>
                      <a:pt x="41" y="70"/>
                    </a:cubicBezTo>
                    <a:cubicBezTo>
                      <a:pt x="41" y="86"/>
                      <a:pt x="54" y="99"/>
                      <a:pt x="70" y="99"/>
                    </a:cubicBezTo>
                    <a:cubicBezTo>
                      <a:pt x="85" y="99"/>
                      <a:pt x="98" y="86"/>
                      <a:pt x="98" y="70"/>
                    </a:cubicBezTo>
                    <a:cubicBezTo>
                      <a:pt x="98" y="55"/>
                      <a:pt x="85" y="42"/>
                      <a:pt x="70" y="42"/>
                    </a:cubicBezTo>
                    <a:close/>
                    <a:moveTo>
                      <a:pt x="70" y="90"/>
                    </a:moveTo>
                    <a:cubicBezTo>
                      <a:pt x="59" y="90"/>
                      <a:pt x="50" y="81"/>
                      <a:pt x="50" y="70"/>
                    </a:cubicBezTo>
                    <a:cubicBezTo>
                      <a:pt x="50" y="59"/>
                      <a:pt x="59" y="51"/>
                      <a:pt x="70" y="51"/>
                    </a:cubicBezTo>
                    <a:cubicBezTo>
                      <a:pt x="81" y="51"/>
                      <a:pt x="89" y="59"/>
                      <a:pt x="89" y="70"/>
                    </a:cubicBezTo>
                    <a:cubicBezTo>
                      <a:pt x="89" y="81"/>
                      <a:pt x="81" y="90"/>
                      <a:pt x="70" y="90"/>
                    </a:cubicBezTo>
                    <a:close/>
                    <a:moveTo>
                      <a:pt x="57" y="29"/>
                    </a:moveTo>
                    <a:cubicBezTo>
                      <a:pt x="57" y="13"/>
                      <a:pt x="44" y="0"/>
                      <a:pt x="28" y="0"/>
                    </a:cubicBezTo>
                    <a:cubicBezTo>
                      <a:pt x="12" y="0"/>
                      <a:pt x="0" y="13"/>
                      <a:pt x="0" y="29"/>
                    </a:cubicBezTo>
                    <a:cubicBezTo>
                      <a:pt x="0" y="44"/>
                      <a:pt x="12" y="57"/>
                      <a:pt x="28" y="57"/>
                    </a:cubicBezTo>
                    <a:cubicBezTo>
                      <a:pt x="29" y="57"/>
                      <a:pt x="31" y="57"/>
                      <a:pt x="32" y="57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1"/>
                      <a:pt x="57" y="30"/>
                      <a:pt x="57" y="29"/>
                    </a:cubicBezTo>
                    <a:close/>
                    <a:moveTo>
                      <a:pt x="28" y="48"/>
                    </a:moveTo>
                    <a:cubicBezTo>
                      <a:pt x="17" y="48"/>
                      <a:pt x="8" y="40"/>
                      <a:pt x="8" y="29"/>
                    </a:cubicBezTo>
                    <a:cubicBezTo>
                      <a:pt x="8" y="18"/>
                      <a:pt x="17" y="9"/>
                      <a:pt x="28" y="9"/>
                    </a:cubicBezTo>
                    <a:cubicBezTo>
                      <a:pt x="39" y="9"/>
                      <a:pt x="48" y="18"/>
                      <a:pt x="48" y="29"/>
                    </a:cubicBezTo>
                    <a:cubicBezTo>
                      <a:pt x="48" y="40"/>
                      <a:pt x="39" y="48"/>
                      <a:pt x="28" y="48"/>
                    </a:cubicBezTo>
                    <a:close/>
                  </a:path>
                </a:pathLst>
              </a:custGeom>
              <a:solidFill>
                <a:srgbClr val="05BAC8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92" name="Freeform 933"/>
              <p:cNvSpPr/>
              <p:nvPr/>
            </p:nvSpPr>
            <p:spPr>
              <a:xfrm>
                <a:off x="31999" y="34462"/>
                <a:ext cx="220308" cy="219077"/>
              </a:xfrm>
              <a:custGeom>
                <a:avLst/>
                <a:gdLst>
                  <a:gd name="txL" fmla="*/ 0 w 179"/>
                  <a:gd name="txT" fmla="*/ 0 h 178"/>
                  <a:gd name="txR" fmla="*/ 179 w 179"/>
                  <a:gd name="txB" fmla="*/ 178 h 17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79" h="178">
                    <a:moveTo>
                      <a:pt x="179" y="12"/>
                    </a:moveTo>
                    <a:lnTo>
                      <a:pt x="14" y="178"/>
                    </a:lnTo>
                    <a:lnTo>
                      <a:pt x="0" y="166"/>
                    </a:lnTo>
                    <a:lnTo>
                      <a:pt x="165" y="0"/>
                    </a:lnTo>
                    <a:lnTo>
                      <a:pt x="179" y="12"/>
                    </a:lnTo>
                    <a:close/>
                  </a:path>
                </a:pathLst>
              </a:custGeom>
              <a:solidFill>
                <a:srgbClr val="05BAC8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6916" name="组合 28"/>
          <p:cNvGrpSpPr/>
          <p:nvPr/>
        </p:nvGrpSpPr>
        <p:grpSpPr>
          <a:xfrm>
            <a:off x="2090738" y="3994150"/>
            <a:ext cx="2157412" cy="2195513"/>
            <a:chOff x="0" y="0"/>
            <a:chExt cx="2158455" cy="2196000"/>
          </a:xfrm>
        </p:grpSpPr>
        <p:grpSp>
          <p:nvGrpSpPr>
            <p:cNvPr id="61482" name="组合 29"/>
            <p:cNvGrpSpPr/>
            <p:nvPr/>
          </p:nvGrpSpPr>
          <p:grpSpPr>
            <a:xfrm>
              <a:off x="1316300" y="377538"/>
              <a:ext cx="366333" cy="576000"/>
              <a:chOff x="0" y="0"/>
              <a:chExt cx="137373" cy="216000"/>
            </a:xfrm>
          </p:grpSpPr>
          <p:sp>
            <p:nvSpPr>
              <p:cNvPr id="61487" name="Freeform 69"/>
              <p:cNvSpPr/>
              <p:nvPr/>
            </p:nvSpPr>
            <p:spPr>
              <a:xfrm>
                <a:off x="0" y="0"/>
                <a:ext cx="137373" cy="140987"/>
              </a:xfrm>
              <a:custGeom>
                <a:avLst/>
                <a:gdLst>
                  <a:gd name="txL" fmla="*/ 0 w 64"/>
                  <a:gd name="txT" fmla="*/ 0 h 66"/>
                  <a:gd name="txR" fmla="*/ 64 w 64"/>
                  <a:gd name="txB" fmla="*/ 66 h 66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64" h="66">
                    <a:moveTo>
                      <a:pt x="57" y="37"/>
                    </a:moveTo>
                    <a:cubicBezTo>
                      <a:pt x="53" y="30"/>
                      <a:pt x="47" y="19"/>
                      <a:pt x="43" y="12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5" y="0"/>
                      <a:pt x="29" y="0"/>
                      <a:pt x="25" y="6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18" y="19"/>
                      <a:pt x="11" y="30"/>
                      <a:pt x="8" y="37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0" y="50"/>
                      <a:pt x="3" y="55"/>
                      <a:pt x="11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3" y="63"/>
                      <a:pt x="27" y="62"/>
                      <a:pt x="32" y="62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7" y="62"/>
                      <a:pt x="42" y="63"/>
                      <a:pt x="46" y="66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61" y="55"/>
                      <a:pt x="64" y="49"/>
                      <a:pt x="60" y="43"/>
                    </a:cubicBezTo>
                    <a:lnTo>
                      <a:pt x="57" y="37"/>
                    </a:lnTo>
                    <a:close/>
                  </a:path>
                </a:pathLst>
              </a:custGeom>
              <a:solidFill>
                <a:srgbClr val="FFC00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88" name="Freeform 70"/>
              <p:cNvSpPr/>
              <p:nvPr/>
            </p:nvSpPr>
            <p:spPr>
              <a:xfrm>
                <a:off x="32536" y="140987"/>
                <a:ext cx="75013" cy="75013"/>
              </a:xfrm>
              <a:custGeom>
                <a:avLst/>
                <a:gdLst>
                  <a:gd name="txL" fmla="*/ 0 w 35"/>
                  <a:gd name="txT" fmla="*/ 0 h 35"/>
                  <a:gd name="txR" fmla="*/ 35 w 35"/>
                  <a:gd name="txB" fmla="*/ 35 h 35"/>
                </a:gdLst>
                <a:ahLst/>
                <a:cxnLst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</a:cxnLst>
                <a:rect l="txL" t="txT" r="txR" b="txB"/>
                <a:pathLst>
                  <a:path w="35" h="35">
                    <a:moveTo>
                      <a:pt x="1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2" y="0"/>
                      <a:pt x="7" y="2"/>
                      <a:pt x="4" y="6"/>
                    </a:cubicBezTo>
                    <a:cubicBezTo>
                      <a:pt x="1" y="9"/>
                      <a:pt x="0" y="1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7"/>
                      <a:pt x="8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7" y="35"/>
                      <a:pt x="35" y="2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3"/>
                      <a:pt x="33" y="9"/>
                      <a:pt x="31" y="6"/>
                    </a:cubicBezTo>
                    <a:cubicBezTo>
                      <a:pt x="27" y="2"/>
                      <a:pt x="23" y="0"/>
                      <a:pt x="17" y="0"/>
                    </a:cubicBezTo>
                    <a:close/>
                  </a:path>
                </a:pathLst>
              </a:custGeom>
              <a:solidFill>
                <a:srgbClr val="FFC00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1483" name="组合 30"/>
            <p:cNvGrpSpPr/>
            <p:nvPr/>
          </p:nvGrpSpPr>
          <p:grpSpPr>
            <a:xfrm>
              <a:off x="0" y="0"/>
              <a:ext cx="2158455" cy="2196000"/>
              <a:chOff x="0" y="0"/>
              <a:chExt cx="365125" cy="371476"/>
            </a:xfrm>
          </p:grpSpPr>
          <p:sp>
            <p:nvSpPr>
              <p:cNvPr id="61484" name="Freeform 288"/>
              <p:cNvSpPr/>
              <p:nvPr/>
            </p:nvSpPr>
            <p:spPr>
              <a:xfrm>
                <a:off x="134938" y="173038"/>
                <a:ext cx="71438" cy="68263"/>
              </a:xfrm>
              <a:custGeom>
                <a:avLst/>
                <a:gdLst>
                  <a:gd name="txL" fmla="*/ 0 w 45"/>
                  <a:gd name="txT" fmla="*/ 0 h 43"/>
                  <a:gd name="txR" fmla="*/ 45 w 45"/>
                  <a:gd name="txB" fmla="*/ 43 h 43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solidFill>
                <a:srgbClr val="152F47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85" name="Freeform 289"/>
              <p:cNvSpPr>
                <a:spLocks noEditPoints="1"/>
              </p:cNvSpPr>
              <p:nvPr/>
            </p:nvSpPr>
            <p:spPr>
              <a:xfrm>
                <a:off x="139700" y="0"/>
                <a:ext cx="225425" cy="225425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solidFill>
                <a:srgbClr val="152F47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86" name="Freeform 291"/>
              <p:cNvSpPr/>
              <p:nvPr/>
            </p:nvSpPr>
            <p:spPr>
              <a:xfrm>
                <a:off x="0" y="217488"/>
                <a:ext cx="158750" cy="153988"/>
              </a:xfrm>
              <a:custGeom>
                <a:avLst/>
                <a:gdLst>
                  <a:gd name="txL" fmla="*/ 0 w 42"/>
                  <a:gd name="txT" fmla="*/ 0 h 41"/>
                  <a:gd name="txR" fmla="*/ 42 w 42"/>
                  <a:gd name="txB" fmla="*/ 41 h 41"/>
                </a:gdLst>
                <a:ahLst/>
                <a:cxnLst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</a:cxnLst>
                <a:rect l="txL" t="txT" r="txR" b="tx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52F47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36924" name="矩形 36"/>
          <p:cNvSpPr/>
          <p:nvPr/>
        </p:nvSpPr>
        <p:spPr>
          <a:xfrm>
            <a:off x="7886700" y="181292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925" name="矩形 47"/>
          <p:cNvSpPr/>
          <p:nvPr/>
        </p:nvSpPr>
        <p:spPr>
          <a:xfrm>
            <a:off x="7886700" y="2200275"/>
            <a:ext cx="3621088" cy="868363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6926" name="矩形 38"/>
          <p:cNvSpPr/>
          <p:nvPr/>
        </p:nvSpPr>
        <p:spPr>
          <a:xfrm>
            <a:off x="7886700" y="333692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927" name="矩形 47"/>
          <p:cNvSpPr/>
          <p:nvPr/>
        </p:nvSpPr>
        <p:spPr>
          <a:xfrm>
            <a:off x="7886700" y="3724275"/>
            <a:ext cx="3621088" cy="868363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6928" name="矩形 40"/>
          <p:cNvSpPr/>
          <p:nvPr/>
        </p:nvSpPr>
        <p:spPr>
          <a:xfrm>
            <a:off x="7886700" y="486092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929" name="矩形 47"/>
          <p:cNvSpPr/>
          <p:nvPr/>
        </p:nvSpPr>
        <p:spPr>
          <a:xfrm>
            <a:off x="7886700" y="5248275"/>
            <a:ext cx="3621088" cy="868363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6930" name="矩形 42"/>
          <p:cNvSpPr/>
          <p:nvPr/>
        </p:nvSpPr>
        <p:spPr>
          <a:xfrm>
            <a:off x="4138613" y="1682750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0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931" name="矩形 47"/>
          <p:cNvSpPr/>
          <p:nvPr/>
        </p:nvSpPr>
        <p:spPr>
          <a:xfrm>
            <a:off x="4122738" y="2863850"/>
            <a:ext cx="2811462" cy="534988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2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6932" name="矩形 44"/>
          <p:cNvSpPr/>
          <p:nvPr/>
        </p:nvSpPr>
        <p:spPr>
          <a:xfrm>
            <a:off x="4138613" y="388778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0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933" name="矩形 47"/>
          <p:cNvSpPr/>
          <p:nvPr/>
        </p:nvSpPr>
        <p:spPr>
          <a:xfrm>
            <a:off x="4122738" y="5053013"/>
            <a:ext cx="2811462" cy="5349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2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6934" name="矩形 3"/>
          <p:cNvSpPr/>
          <p:nvPr/>
        </p:nvSpPr>
        <p:spPr>
          <a:xfrm>
            <a:off x="5959475" y="515938"/>
            <a:ext cx="2066925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成绩与思考</a:t>
            </a:r>
            <a:endParaRPr lang="en-US" altLang="x-none" sz="2900" b="1" dirty="0">
              <a:solidFill>
                <a:srgbClr val="3F3F3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36935" name="组合 47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61480" name="直接连接符 48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81" name="直接连接符 49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6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36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50" fill="hold"/>
                                        <p:tgtEl>
                                          <p:spTgt spid="36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" fill="hold"/>
                                        <p:tgtEl>
                                          <p:spTgt spid="36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350"/>
                                        <p:tgtEl>
                                          <p:spTgt spid="36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0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3" dur="5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26" dur="500"/>
                                        <p:tgtEl>
                                          <p:spTgt spid="36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9" dur="500"/>
                                        <p:tgtEl>
                                          <p:spTgt spid="36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36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" fill="hold"/>
                                        <p:tgtEl>
                                          <p:spTgt spid="36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4" dur="350"/>
                                        <p:tgtEl>
                                          <p:spTgt spid="3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7" dur="500"/>
                                        <p:tgtEl>
                                          <p:spTgt spid="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0" dur="500"/>
                                        <p:tgtEl>
                                          <p:spTgt spid="36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43" dur="500"/>
                                        <p:tgtEl>
                                          <p:spTgt spid="36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46" dur="500"/>
                                        <p:tgtEl>
                                          <p:spTgt spid="36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6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Horizontal)">
                                      <p:cBhvr>
                                        <p:cTn id="49" dur="25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3" dur="500"/>
                                        <p:tgtEl>
                                          <p:spTgt spid="3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6" dur="500"/>
                                        <p:tgtEl>
                                          <p:spTgt spid="36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0" dur="500"/>
                                        <p:tgtEl>
                                          <p:spTgt spid="36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3" dur="500"/>
                                        <p:tgtEl>
                                          <p:spTgt spid="36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7" dur="500"/>
                                        <p:tgtEl>
                                          <p:spTgt spid="36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0" dur="500"/>
                                        <p:tgtEl>
                                          <p:spTgt spid="36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24" grpId="0" bldLvl="0"/>
      <p:bldP spid="36925" grpId="0" bldLvl="0"/>
      <p:bldP spid="36926" grpId="0" bldLvl="0"/>
      <p:bldP spid="36927" grpId="0" bldLvl="0"/>
      <p:bldP spid="36928" grpId="0" bldLvl="0"/>
      <p:bldP spid="36929" grpId="0" bldLvl="0"/>
      <p:bldP spid="36930" grpId="0" bldLvl="0"/>
      <p:bldP spid="36931" grpId="0" bldLvl="0"/>
      <p:bldP spid="36932" grpId="0" bldLvl="0"/>
      <p:bldP spid="36933" grpId="0" bldLvl="0"/>
      <p:bldP spid="36934" grpId="0" bldLvl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37891" name="Group 3"/>
          <p:cNvGraphicFramePr>
            <a:graphicFrameLocks noGrp="1"/>
          </p:cNvGraphicFramePr>
          <p:nvPr/>
        </p:nvGraphicFramePr>
        <p:xfrm>
          <a:off x="0" y="1268413"/>
          <a:ext cx="1692275" cy="4751388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481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62482" name="组合 13"/>
          <p:cNvGrpSpPr/>
          <p:nvPr/>
        </p:nvGrpSpPr>
        <p:grpSpPr>
          <a:xfrm>
            <a:off x="0" y="5232400"/>
            <a:ext cx="1692275" cy="787400"/>
            <a:chOff x="0" y="0"/>
            <a:chExt cx="1691680" cy="788186"/>
          </a:xfrm>
        </p:grpSpPr>
        <p:sp>
          <p:nvSpPr>
            <p:cNvPr id="62507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论文总结</a:t>
              </a:r>
            </a:p>
          </p:txBody>
        </p:sp>
        <p:sp>
          <p:nvSpPr>
            <p:cNvPr id="62508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62483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2484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7913" name="矩形 3"/>
          <p:cNvSpPr/>
          <p:nvPr/>
        </p:nvSpPr>
        <p:spPr>
          <a:xfrm>
            <a:off x="5959475" y="515938"/>
            <a:ext cx="2066925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成绩与思考</a:t>
            </a:r>
            <a:endParaRPr lang="en-US" altLang="x-none" sz="2900" b="1" dirty="0">
              <a:solidFill>
                <a:srgbClr val="3F3F3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37914" name="组合 12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62505" name="直接连接符 1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06" name="直接连接符 1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7917" name="Text Placeholder 3"/>
          <p:cNvSpPr/>
          <p:nvPr/>
        </p:nvSpPr>
        <p:spPr>
          <a:xfrm>
            <a:off x="2663825" y="1868488"/>
            <a:ext cx="2181225" cy="2181225"/>
          </a:xfrm>
          <a:prstGeom prst="ellipse">
            <a:avLst/>
          </a:prstGeom>
          <a:solidFill>
            <a:srgbClr val="152F47"/>
          </a:solidFill>
          <a:ln w="9525">
            <a:noFill/>
          </a:ln>
        </p:spPr>
        <p:txBody>
          <a:bodyPr/>
          <a:lstStyle/>
          <a:p>
            <a:pPr marL="228600" lvl="0" indent="-228600" eaLnBrk="1" hangingPunct="1">
              <a:buNone/>
            </a:pPr>
            <a:endParaRPr lang="zh-CN" altLang="zh-CN" sz="2100" dirty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7918" name="Text Placeholder 4"/>
          <p:cNvSpPr/>
          <p:nvPr/>
        </p:nvSpPr>
        <p:spPr>
          <a:xfrm>
            <a:off x="5942013" y="1879600"/>
            <a:ext cx="2182812" cy="2181225"/>
          </a:xfrm>
          <a:prstGeom prst="ellipse">
            <a:avLst/>
          </a:prstGeom>
          <a:solidFill>
            <a:srgbClr val="152F47"/>
          </a:solidFill>
          <a:ln w="9525">
            <a:noFill/>
          </a:ln>
        </p:spPr>
        <p:txBody>
          <a:bodyPr/>
          <a:lstStyle/>
          <a:p>
            <a:pPr marL="228600" lvl="0" indent="-228600" eaLnBrk="1" hangingPunct="1">
              <a:buNone/>
            </a:pPr>
            <a:endParaRPr lang="zh-CN" altLang="zh-CN" sz="2100" dirty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7919" name="Text Placeholder 5"/>
          <p:cNvSpPr/>
          <p:nvPr/>
        </p:nvSpPr>
        <p:spPr>
          <a:xfrm>
            <a:off x="9221788" y="1879600"/>
            <a:ext cx="2182812" cy="2181225"/>
          </a:xfrm>
          <a:prstGeom prst="ellipse">
            <a:avLst/>
          </a:prstGeom>
          <a:solidFill>
            <a:srgbClr val="152F47"/>
          </a:solidFill>
          <a:ln w="9525">
            <a:noFill/>
          </a:ln>
        </p:spPr>
        <p:txBody>
          <a:bodyPr/>
          <a:lstStyle/>
          <a:p>
            <a:pPr marL="228600" lvl="0" indent="-228600" eaLnBrk="1" hangingPunct="1">
              <a:buNone/>
            </a:pPr>
            <a:endParaRPr lang="zh-CN" altLang="zh-CN" sz="2100" dirty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7920" name="Right Arrow 10"/>
          <p:cNvSpPr/>
          <p:nvPr/>
        </p:nvSpPr>
        <p:spPr>
          <a:xfrm rot="-5400000" flipV="1">
            <a:off x="2289175" y="2687638"/>
            <a:ext cx="923925" cy="623887"/>
          </a:xfrm>
          <a:prstGeom prst="rightArrow">
            <a:avLst>
              <a:gd name="adj1" fmla="val 50000"/>
              <a:gd name="adj2" fmla="val 50008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2100" dirty="0">
              <a:solidFill>
                <a:srgbClr val="FFFFFF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7921" name="Right Arrow 11"/>
          <p:cNvSpPr/>
          <p:nvPr/>
        </p:nvSpPr>
        <p:spPr>
          <a:xfrm rot="-5400000" flipV="1">
            <a:off x="5568950" y="2687638"/>
            <a:ext cx="923925" cy="623887"/>
          </a:xfrm>
          <a:prstGeom prst="rightArrow">
            <a:avLst>
              <a:gd name="adj1" fmla="val 50000"/>
              <a:gd name="adj2" fmla="val 50008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2100" dirty="0">
              <a:solidFill>
                <a:srgbClr val="FFFFFF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7922" name="Right Arrow 12"/>
          <p:cNvSpPr/>
          <p:nvPr/>
        </p:nvSpPr>
        <p:spPr>
          <a:xfrm rot="5400000" flipV="1">
            <a:off x="8867775" y="2687638"/>
            <a:ext cx="923925" cy="623887"/>
          </a:xfrm>
          <a:prstGeom prst="rightArrow">
            <a:avLst>
              <a:gd name="adj1" fmla="val 50000"/>
              <a:gd name="adj2" fmla="val 50008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2100" dirty="0">
              <a:solidFill>
                <a:srgbClr val="FFFFFF"/>
              </a:solidFill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37923" name="组合 75"/>
          <p:cNvGrpSpPr/>
          <p:nvPr/>
        </p:nvGrpSpPr>
        <p:grpSpPr>
          <a:xfrm>
            <a:off x="2422525" y="4468813"/>
            <a:ext cx="2663825" cy="1538287"/>
            <a:chOff x="0" y="0"/>
            <a:chExt cx="2343898" cy="992595"/>
          </a:xfrm>
        </p:grpSpPr>
        <p:sp>
          <p:nvSpPr>
            <p:cNvPr id="62503" name="文本框 76"/>
            <p:cNvSpPr/>
            <p:nvPr/>
          </p:nvSpPr>
          <p:spPr>
            <a:xfrm>
              <a:off x="0" y="287439"/>
              <a:ext cx="2343898" cy="70515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121807" tIns="60904" rIns="121807" bIns="60904"/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在此录入上述图表的综合描述说明，在此录入上述图表的综合描述说明，在此录入上述图表的综合描述说明。</a:t>
              </a:r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62504" name="文本框 77"/>
            <p:cNvSpPr/>
            <p:nvPr/>
          </p:nvSpPr>
          <p:spPr>
            <a:xfrm>
              <a:off x="610966" y="0"/>
              <a:ext cx="1121966" cy="36988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zh-CN" altLang="en-US" sz="2100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添加内容</a:t>
              </a:r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37926" name="文本框 79"/>
          <p:cNvSpPr/>
          <p:nvPr/>
        </p:nvSpPr>
        <p:spPr>
          <a:xfrm>
            <a:off x="3155950" y="2754313"/>
            <a:ext cx="1376363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添加内容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7927" name="文本框 80"/>
          <p:cNvSpPr/>
          <p:nvPr/>
        </p:nvSpPr>
        <p:spPr>
          <a:xfrm>
            <a:off x="6467475" y="2754313"/>
            <a:ext cx="1374775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添加内容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7928" name="文本框 81"/>
          <p:cNvSpPr/>
          <p:nvPr/>
        </p:nvSpPr>
        <p:spPr>
          <a:xfrm>
            <a:off x="9715500" y="2754313"/>
            <a:ext cx="1374775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添加内容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37929" name="组合 82"/>
          <p:cNvGrpSpPr/>
          <p:nvPr/>
        </p:nvGrpSpPr>
        <p:grpSpPr>
          <a:xfrm>
            <a:off x="5702300" y="4468813"/>
            <a:ext cx="2663825" cy="1538287"/>
            <a:chOff x="0" y="0"/>
            <a:chExt cx="2343898" cy="992595"/>
          </a:xfrm>
        </p:grpSpPr>
        <p:sp>
          <p:nvSpPr>
            <p:cNvPr id="62501" name="文本框 83"/>
            <p:cNvSpPr/>
            <p:nvPr/>
          </p:nvSpPr>
          <p:spPr>
            <a:xfrm>
              <a:off x="0" y="287439"/>
              <a:ext cx="2343898" cy="70515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121807" tIns="60904" rIns="121807" bIns="60904"/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在此录入上述图表的综合描述说明，在此录入上述图表的综合描述说明，在此录入上述图表的综合描述说明。</a:t>
              </a:r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62502" name="文本框 84"/>
            <p:cNvSpPr/>
            <p:nvPr/>
          </p:nvSpPr>
          <p:spPr>
            <a:xfrm>
              <a:off x="610966" y="0"/>
              <a:ext cx="1121966" cy="36988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zh-CN" altLang="en-US" sz="2100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添加内容</a:t>
              </a:r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</p:grpSp>
      <p:grpSp>
        <p:nvGrpSpPr>
          <p:cNvPr id="37932" name="组合 85"/>
          <p:cNvGrpSpPr/>
          <p:nvPr/>
        </p:nvGrpSpPr>
        <p:grpSpPr>
          <a:xfrm>
            <a:off x="8982075" y="4468813"/>
            <a:ext cx="2662238" cy="1538287"/>
            <a:chOff x="0" y="0"/>
            <a:chExt cx="2343898" cy="992595"/>
          </a:xfrm>
        </p:grpSpPr>
        <p:sp>
          <p:nvSpPr>
            <p:cNvPr id="62499" name="文本框 86"/>
            <p:cNvSpPr/>
            <p:nvPr/>
          </p:nvSpPr>
          <p:spPr>
            <a:xfrm>
              <a:off x="0" y="287439"/>
              <a:ext cx="2343898" cy="70515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121807" tIns="60904" rIns="121807" bIns="60904"/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在此录入上述图表的综合描述说明，在此录入上述图表的综合描述说明，在此录入上述图表的综合描述说明。</a:t>
              </a:r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62500" name="文本框 87"/>
            <p:cNvSpPr/>
            <p:nvPr/>
          </p:nvSpPr>
          <p:spPr>
            <a:xfrm>
              <a:off x="610966" y="0"/>
              <a:ext cx="1121966" cy="36988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zh-CN" altLang="en-US" sz="2100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添加内容</a:t>
              </a:r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750"/>
                                        <p:tgtEl>
                                          <p:spTgt spid="379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9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9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0" dur="750"/>
                                        <p:tgtEl>
                                          <p:spTgt spid="37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6" dur="300"/>
                                        <p:tgtEl>
                                          <p:spTgt spid="37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30" dur="500"/>
                                        <p:tgtEl>
                                          <p:spTgt spid="37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4" dur="750"/>
                                        <p:tgtEl>
                                          <p:spTgt spid="379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79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79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9" dur="750"/>
                                        <p:tgtEl>
                                          <p:spTgt spid="37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5" dur="300"/>
                                        <p:tgtEl>
                                          <p:spTgt spid="37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49" dur="500"/>
                                        <p:tgtEl>
                                          <p:spTgt spid="3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2" dur="750"/>
                                        <p:tgtEl>
                                          <p:spTgt spid="379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79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79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7" dur="750"/>
                                        <p:tgtEl>
                                          <p:spTgt spid="37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3" dur="300"/>
                                        <p:tgtEl>
                                          <p:spTgt spid="3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67" dur="500"/>
                                        <p:tgtEl>
                                          <p:spTgt spid="37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3" grpId="0" bldLvl="0"/>
      <p:bldP spid="37917" grpId="0" build="p" bldLvl="0" animBg="1"/>
      <p:bldP spid="37918" grpId="0" build="p" bldLvl="0" animBg="1"/>
      <p:bldP spid="37919" grpId="0" build="p" bldLvl="0" animBg="1"/>
      <p:bldP spid="37920" grpId="0" bldLvl="0" animBg="1"/>
      <p:bldP spid="37921" grpId="0" bldLvl="0" animBg="1"/>
      <p:bldP spid="37922" grpId="0" bldLvl="0" animBg="1"/>
      <p:bldP spid="37926" grpId="0" bldLvl="0"/>
      <p:bldP spid="37927" grpId="0" bldLvl="0"/>
      <p:bldP spid="37928" grpId="0" bldLvl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38915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3505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63506" name="组合 13"/>
          <p:cNvGrpSpPr/>
          <p:nvPr/>
        </p:nvGrpSpPr>
        <p:grpSpPr>
          <a:xfrm>
            <a:off x="0" y="5232400"/>
            <a:ext cx="1692275" cy="787400"/>
            <a:chOff x="0" y="0"/>
            <a:chExt cx="1691680" cy="788186"/>
          </a:xfrm>
        </p:grpSpPr>
        <p:sp>
          <p:nvSpPr>
            <p:cNvPr id="63556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论文总结</a:t>
              </a:r>
            </a:p>
          </p:txBody>
        </p:sp>
        <p:sp>
          <p:nvSpPr>
            <p:cNvPr id="63557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63507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3508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8937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参考书籍</a:t>
            </a:r>
            <a:endParaRPr lang="en-US" altLang="x-none" sz="2900" b="1" dirty="0">
              <a:solidFill>
                <a:srgbClr val="3F3F3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38938" name="组合 14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63554" name="直接连接符 15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55" name="直接连接符 16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941" name="组合 5"/>
          <p:cNvGrpSpPr/>
          <p:nvPr/>
        </p:nvGrpSpPr>
        <p:grpSpPr>
          <a:xfrm>
            <a:off x="2797175" y="4854575"/>
            <a:ext cx="838200" cy="838200"/>
            <a:chOff x="0" y="0"/>
            <a:chExt cx="838200" cy="838200"/>
          </a:xfrm>
        </p:grpSpPr>
        <p:sp>
          <p:nvSpPr>
            <p:cNvPr id="63552" name="Rounded Rectangle 13"/>
            <p:cNvSpPr/>
            <p:nvPr/>
          </p:nvSpPr>
          <p:spPr>
            <a:xfrm>
              <a:off x="0" y="0"/>
              <a:ext cx="838200" cy="838200"/>
            </a:xfrm>
            <a:prstGeom prst="roundRect">
              <a:avLst>
                <a:gd name="adj" fmla="val 16667"/>
              </a:avLst>
            </a:prstGeom>
            <a:solidFill>
              <a:srgbClr val="05BAC8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sp>
          <p:nvSpPr>
            <p:cNvPr id="63553" name="Freeform 44"/>
            <p:cNvSpPr>
              <a:spLocks noEditPoints="1"/>
            </p:cNvSpPr>
            <p:nvPr/>
          </p:nvSpPr>
          <p:spPr>
            <a:xfrm>
              <a:off x="218189" y="220685"/>
              <a:ext cx="401822" cy="396830"/>
            </a:xfrm>
            <a:custGeom>
              <a:avLst/>
              <a:gdLst>
                <a:gd name="txL" fmla="*/ 0 w 121"/>
                <a:gd name="txT" fmla="*/ 0 h 119"/>
                <a:gd name="txR" fmla="*/ 121 w 121"/>
                <a:gd name="txB" fmla="*/ 119 h 119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21" h="119">
                  <a:moveTo>
                    <a:pt x="114" y="89"/>
                  </a:moveTo>
                  <a:cubicBezTo>
                    <a:pt x="88" y="62"/>
                    <a:pt x="88" y="62"/>
                    <a:pt x="88" y="62"/>
                  </a:cubicBezTo>
                  <a:cubicBezTo>
                    <a:pt x="83" y="58"/>
                    <a:pt x="77" y="57"/>
                    <a:pt x="71" y="58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3"/>
                    <a:pt x="61" y="37"/>
                    <a:pt x="56" y="33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3" y="0"/>
                    <a:pt x="13" y="0"/>
                    <a:pt x="7" y="6"/>
                  </a:cubicBezTo>
                  <a:cubicBezTo>
                    <a:pt x="0" y="13"/>
                    <a:pt x="0" y="23"/>
                    <a:pt x="7" y="2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8" y="61"/>
                    <a:pt x="45" y="62"/>
                    <a:pt x="51" y="60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59" y="75"/>
                    <a:pt x="60" y="81"/>
                    <a:pt x="65" y="85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8" y="119"/>
                    <a:pt x="108" y="119"/>
                    <a:pt x="114" y="112"/>
                  </a:cubicBezTo>
                  <a:cubicBezTo>
                    <a:pt x="121" y="106"/>
                    <a:pt x="121" y="95"/>
                    <a:pt x="114" y="89"/>
                  </a:cubicBezTo>
                  <a:close/>
                  <a:moveTo>
                    <a:pt x="36" y="51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7" y="22"/>
                    <a:pt x="7" y="15"/>
                    <a:pt x="11" y="11"/>
                  </a:cubicBezTo>
                  <a:cubicBezTo>
                    <a:pt x="16" y="7"/>
                    <a:pt x="23" y="7"/>
                    <a:pt x="27" y="1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3" y="37"/>
                    <a:pt x="54" y="40"/>
                    <a:pt x="54" y="42"/>
                  </a:cubicBezTo>
                  <a:cubicBezTo>
                    <a:pt x="51" y="39"/>
                    <a:pt x="46" y="39"/>
                    <a:pt x="43" y="42"/>
                  </a:cubicBezTo>
                  <a:cubicBezTo>
                    <a:pt x="40" y="45"/>
                    <a:pt x="40" y="50"/>
                    <a:pt x="43" y="53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2" y="54"/>
                    <a:pt x="38" y="53"/>
                    <a:pt x="36" y="51"/>
                  </a:cubicBezTo>
                  <a:close/>
                  <a:moveTo>
                    <a:pt x="110" y="107"/>
                  </a:moveTo>
                  <a:cubicBezTo>
                    <a:pt x="105" y="111"/>
                    <a:pt x="98" y="111"/>
                    <a:pt x="94" y="107"/>
                  </a:cubicBezTo>
                  <a:cubicBezTo>
                    <a:pt x="70" y="83"/>
                    <a:pt x="70" y="83"/>
                    <a:pt x="70" y="83"/>
                  </a:cubicBezTo>
                  <a:cubicBezTo>
                    <a:pt x="68" y="81"/>
                    <a:pt x="67" y="78"/>
                    <a:pt x="67" y="76"/>
                  </a:cubicBezTo>
                  <a:cubicBezTo>
                    <a:pt x="71" y="80"/>
                    <a:pt x="71" y="80"/>
                    <a:pt x="71" y="80"/>
                  </a:cubicBezTo>
                  <a:cubicBezTo>
                    <a:pt x="74" y="83"/>
                    <a:pt x="79" y="83"/>
                    <a:pt x="82" y="80"/>
                  </a:cubicBezTo>
                  <a:cubicBezTo>
                    <a:pt x="85" y="77"/>
                    <a:pt x="85" y="72"/>
                    <a:pt x="82" y="69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80" y="64"/>
                    <a:pt x="83" y="65"/>
                    <a:pt x="85" y="68"/>
                  </a:cubicBezTo>
                  <a:cubicBezTo>
                    <a:pt x="109" y="92"/>
                    <a:pt x="109" y="92"/>
                    <a:pt x="109" y="92"/>
                  </a:cubicBezTo>
                  <a:cubicBezTo>
                    <a:pt x="114" y="96"/>
                    <a:pt x="114" y="103"/>
                    <a:pt x="110" y="107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944" name="组合 3"/>
          <p:cNvGrpSpPr/>
          <p:nvPr/>
        </p:nvGrpSpPr>
        <p:grpSpPr>
          <a:xfrm>
            <a:off x="7035800" y="1795463"/>
            <a:ext cx="838200" cy="838200"/>
            <a:chOff x="0" y="0"/>
            <a:chExt cx="838200" cy="838200"/>
          </a:xfrm>
        </p:grpSpPr>
        <p:sp>
          <p:nvSpPr>
            <p:cNvPr id="63547" name="Rounded Rectangle 11"/>
            <p:cNvSpPr/>
            <p:nvPr/>
          </p:nvSpPr>
          <p:spPr>
            <a:xfrm>
              <a:off x="0" y="0"/>
              <a:ext cx="838200" cy="838200"/>
            </a:xfrm>
            <a:prstGeom prst="roundRect">
              <a:avLst>
                <a:gd name="adj" fmla="val 16667"/>
              </a:avLst>
            </a:prstGeom>
            <a:solidFill>
              <a:srgbClr val="F14124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63548" name="Group 24"/>
            <p:cNvGrpSpPr/>
            <p:nvPr/>
          </p:nvGrpSpPr>
          <p:grpSpPr>
            <a:xfrm>
              <a:off x="213197" y="230668"/>
              <a:ext cx="411805" cy="376863"/>
              <a:chOff x="0" y="0"/>
              <a:chExt cx="411805" cy="376863"/>
            </a:xfrm>
          </p:grpSpPr>
          <p:sp>
            <p:nvSpPr>
              <p:cNvPr id="63549" name="Oval 52"/>
              <p:cNvSpPr/>
              <p:nvPr/>
            </p:nvSpPr>
            <p:spPr>
              <a:xfrm>
                <a:off x="47419" y="299494"/>
                <a:ext cx="44924" cy="42429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pPr lvl="0" ea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63550" name="Oval 53"/>
              <p:cNvSpPr/>
              <p:nvPr/>
            </p:nvSpPr>
            <p:spPr>
              <a:xfrm>
                <a:off x="22462" y="349409"/>
                <a:ext cx="24958" cy="2745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pPr lvl="0" ea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63551" name="Freeform 54"/>
              <p:cNvSpPr/>
              <p:nvPr/>
            </p:nvSpPr>
            <p:spPr>
              <a:xfrm>
                <a:off x="0" y="0"/>
                <a:ext cx="411805" cy="292007"/>
              </a:xfrm>
              <a:custGeom>
                <a:avLst/>
                <a:gdLst>
                  <a:gd name="txL" fmla="*/ 0 w 124"/>
                  <a:gd name="txT" fmla="*/ 0 h 88"/>
                  <a:gd name="txR" fmla="*/ 124 w 124"/>
                  <a:gd name="txB" fmla="*/ 88 h 8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24" h="88">
                    <a:moveTo>
                      <a:pt x="124" y="34"/>
                    </a:moveTo>
                    <a:cubicBezTo>
                      <a:pt x="124" y="21"/>
                      <a:pt x="113" y="9"/>
                      <a:pt x="99" y="9"/>
                    </a:cubicBezTo>
                    <a:cubicBezTo>
                      <a:pt x="97" y="9"/>
                      <a:pt x="95" y="10"/>
                      <a:pt x="93" y="10"/>
                    </a:cubicBezTo>
                    <a:cubicBezTo>
                      <a:pt x="89" y="4"/>
                      <a:pt x="82" y="0"/>
                      <a:pt x="74" y="0"/>
                    </a:cubicBezTo>
                    <a:cubicBezTo>
                      <a:pt x="69" y="0"/>
                      <a:pt x="64" y="2"/>
                      <a:pt x="60" y="5"/>
                    </a:cubicBezTo>
                    <a:cubicBezTo>
                      <a:pt x="56" y="2"/>
                      <a:pt x="51" y="0"/>
                      <a:pt x="46" y="0"/>
                    </a:cubicBezTo>
                    <a:cubicBezTo>
                      <a:pt x="40" y="0"/>
                      <a:pt x="35" y="2"/>
                      <a:pt x="31" y="5"/>
                    </a:cubicBezTo>
                    <a:cubicBezTo>
                      <a:pt x="29" y="5"/>
                      <a:pt x="27" y="5"/>
                      <a:pt x="25" y="5"/>
                    </a:cubicBezTo>
                    <a:cubicBezTo>
                      <a:pt x="11" y="5"/>
                      <a:pt x="0" y="16"/>
                      <a:pt x="0" y="30"/>
                    </a:cubicBezTo>
                    <a:cubicBezTo>
                      <a:pt x="0" y="35"/>
                      <a:pt x="1" y="39"/>
                      <a:pt x="3" y="43"/>
                    </a:cubicBezTo>
                    <a:cubicBezTo>
                      <a:pt x="1" y="46"/>
                      <a:pt x="0" y="51"/>
                      <a:pt x="0" y="55"/>
                    </a:cubicBezTo>
                    <a:cubicBezTo>
                      <a:pt x="0" y="69"/>
                      <a:pt x="11" y="80"/>
                      <a:pt x="25" y="80"/>
                    </a:cubicBezTo>
                    <a:cubicBezTo>
                      <a:pt x="26" y="80"/>
                      <a:pt x="27" y="80"/>
                      <a:pt x="28" y="80"/>
                    </a:cubicBezTo>
                    <a:cubicBezTo>
                      <a:pt x="32" y="85"/>
                      <a:pt x="39" y="88"/>
                      <a:pt x="46" y="88"/>
                    </a:cubicBezTo>
                    <a:cubicBezTo>
                      <a:pt x="53" y="88"/>
                      <a:pt x="59" y="85"/>
                      <a:pt x="64" y="80"/>
                    </a:cubicBezTo>
                    <a:cubicBezTo>
                      <a:pt x="68" y="83"/>
                      <a:pt x="73" y="85"/>
                      <a:pt x="79" y="85"/>
                    </a:cubicBezTo>
                    <a:cubicBezTo>
                      <a:pt x="92" y="85"/>
                      <a:pt x="104" y="74"/>
                      <a:pt x="104" y="60"/>
                    </a:cubicBezTo>
                    <a:cubicBezTo>
                      <a:pt x="104" y="60"/>
                      <a:pt x="104" y="59"/>
                      <a:pt x="104" y="59"/>
                    </a:cubicBezTo>
                    <a:cubicBezTo>
                      <a:pt x="115" y="57"/>
                      <a:pt x="124" y="47"/>
                      <a:pt x="124" y="34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8950" name="组合 2"/>
          <p:cNvGrpSpPr/>
          <p:nvPr/>
        </p:nvGrpSpPr>
        <p:grpSpPr>
          <a:xfrm>
            <a:off x="2797175" y="3324225"/>
            <a:ext cx="838200" cy="838200"/>
            <a:chOff x="0" y="0"/>
            <a:chExt cx="838200" cy="838200"/>
          </a:xfrm>
        </p:grpSpPr>
        <p:sp>
          <p:nvSpPr>
            <p:cNvPr id="63545" name="Rounded Rectangle 15"/>
            <p:cNvSpPr/>
            <p:nvPr/>
          </p:nvSpPr>
          <p:spPr>
            <a:xfrm>
              <a:off x="0" y="0"/>
              <a:ext cx="838200" cy="8382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sp>
          <p:nvSpPr>
            <p:cNvPr id="63546" name="Freeform 55"/>
            <p:cNvSpPr>
              <a:spLocks noEditPoints="1"/>
            </p:cNvSpPr>
            <p:nvPr/>
          </p:nvSpPr>
          <p:spPr>
            <a:xfrm>
              <a:off x="204463" y="194480"/>
              <a:ext cx="429274" cy="449241"/>
            </a:xfrm>
            <a:custGeom>
              <a:avLst/>
              <a:gdLst>
                <a:gd name="txL" fmla="*/ 0 w 129"/>
                <a:gd name="txT" fmla="*/ 0 h 135"/>
                <a:gd name="txR" fmla="*/ 129 w 129"/>
                <a:gd name="txB" fmla="*/ 135 h 135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29" h="135">
                  <a:moveTo>
                    <a:pt x="83" y="92"/>
                  </a:moveTo>
                  <a:cubicBezTo>
                    <a:pt x="129" y="63"/>
                    <a:pt x="127" y="26"/>
                    <a:pt x="127" y="26"/>
                  </a:cubicBezTo>
                  <a:cubicBezTo>
                    <a:pt x="127" y="21"/>
                    <a:pt x="127" y="21"/>
                    <a:pt x="127" y="21"/>
                  </a:cubicBezTo>
                  <a:cubicBezTo>
                    <a:pt x="127" y="21"/>
                    <a:pt x="128" y="10"/>
                    <a:pt x="117" y="10"/>
                  </a:cubicBezTo>
                  <a:cubicBezTo>
                    <a:pt x="114" y="10"/>
                    <a:pt x="112" y="10"/>
                    <a:pt x="112" y="10"/>
                  </a:cubicBezTo>
                  <a:cubicBezTo>
                    <a:pt x="107" y="10"/>
                    <a:pt x="107" y="16"/>
                    <a:pt x="107" y="16"/>
                  </a:cubicBezTo>
                  <a:cubicBezTo>
                    <a:pt x="107" y="16"/>
                    <a:pt x="104" y="16"/>
                    <a:pt x="101" y="16"/>
                  </a:cubicBezTo>
                  <a:cubicBezTo>
                    <a:pt x="101" y="12"/>
                    <a:pt x="101" y="0"/>
                    <a:pt x="101" y="0"/>
                  </a:cubicBezTo>
                  <a:cubicBezTo>
                    <a:pt x="56" y="7"/>
                    <a:pt x="27" y="0"/>
                    <a:pt x="27" y="0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3" y="16"/>
                    <a:pt x="22" y="16"/>
                    <a:pt x="22" y="16"/>
                  </a:cubicBezTo>
                  <a:cubicBezTo>
                    <a:pt x="22" y="16"/>
                    <a:pt x="22" y="10"/>
                    <a:pt x="17" y="10"/>
                  </a:cubicBezTo>
                  <a:cubicBezTo>
                    <a:pt x="17" y="10"/>
                    <a:pt x="15" y="10"/>
                    <a:pt x="12" y="10"/>
                  </a:cubicBezTo>
                  <a:cubicBezTo>
                    <a:pt x="1" y="10"/>
                    <a:pt x="1" y="21"/>
                    <a:pt x="1" y="21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63"/>
                    <a:pt x="46" y="92"/>
                  </a:cubicBezTo>
                  <a:cubicBezTo>
                    <a:pt x="46" y="92"/>
                    <a:pt x="52" y="98"/>
                    <a:pt x="59" y="98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3"/>
                    <a:pt x="54" y="103"/>
                    <a:pt x="54" y="106"/>
                  </a:cubicBezTo>
                  <a:cubicBezTo>
                    <a:pt x="54" y="109"/>
                    <a:pt x="59" y="108"/>
                    <a:pt x="59" y="108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9" y="114"/>
                    <a:pt x="58" y="119"/>
                    <a:pt x="54" y="119"/>
                  </a:cubicBezTo>
                  <a:cubicBezTo>
                    <a:pt x="54" y="124"/>
                    <a:pt x="48" y="124"/>
                    <a:pt x="48" y="124"/>
                  </a:cubicBezTo>
                  <a:cubicBezTo>
                    <a:pt x="48" y="124"/>
                    <a:pt x="43" y="125"/>
                    <a:pt x="43" y="129"/>
                  </a:cubicBezTo>
                  <a:cubicBezTo>
                    <a:pt x="43" y="129"/>
                    <a:pt x="42" y="135"/>
                    <a:pt x="49" y="135"/>
                  </a:cubicBezTo>
                  <a:cubicBezTo>
                    <a:pt x="56" y="135"/>
                    <a:pt x="80" y="135"/>
                    <a:pt x="80" y="135"/>
                  </a:cubicBezTo>
                  <a:cubicBezTo>
                    <a:pt x="85" y="135"/>
                    <a:pt x="85" y="129"/>
                    <a:pt x="85" y="129"/>
                  </a:cubicBezTo>
                  <a:cubicBezTo>
                    <a:pt x="85" y="129"/>
                    <a:pt x="85" y="124"/>
                    <a:pt x="80" y="124"/>
                  </a:cubicBezTo>
                  <a:cubicBezTo>
                    <a:pt x="74" y="124"/>
                    <a:pt x="74" y="119"/>
                    <a:pt x="74" y="119"/>
                  </a:cubicBezTo>
                  <a:cubicBezTo>
                    <a:pt x="74" y="119"/>
                    <a:pt x="69" y="119"/>
                    <a:pt x="69" y="114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69" y="108"/>
                    <a:pt x="75" y="109"/>
                    <a:pt x="75" y="106"/>
                  </a:cubicBezTo>
                  <a:cubicBezTo>
                    <a:pt x="75" y="103"/>
                    <a:pt x="69" y="103"/>
                    <a:pt x="69" y="103"/>
                  </a:cubicBezTo>
                  <a:cubicBezTo>
                    <a:pt x="69" y="98"/>
                    <a:pt x="69" y="98"/>
                    <a:pt x="69" y="98"/>
                  </a:cubicBezTo>
                  <a:cubicBezTo>
                    <a:pt x="75" y="98"/>
                    <a:pt x="79" y="96"/>
                    <a:pt x="83" y="92"/>
                  </a:cubicBezTo>
                  <a:close/>
                  <a:moveTo>
                    <a:pt x="101" y="21"/>
                  </a:moveTo>
                  <a:cubicBezTo>
                    <a:pt x="103" y="21"/>
                    <a:pt x="107" y="21"/>
                    <a:pt x="107" y="21"/>
                  </a:cubicBezTo>
                  <a:cubicBezTo>
                    <a:pt x="112" y="21"/>
                    <a:pt x="112" y="16"/>
                    <a:pt x="112" y="16"/>
                  </a:cubicBezTo>
                  <a:cubicBezTo>
                    <a:pt x="117" y="16"/>
                    <a:pt x="117" y="21"/>
                    <a:pt x="117" y="21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17" y="26"/>
                    <a:pt x="116" y="47"/>
                    <a:pt x="91" y="71"/>
                  </a:cubicBezTo>
                  <a:cubicBezTo>
                    <a:pt x="96" y="61"/>
                    <a:pt x="101" y="38"/>
                    <a:pt x="101" y="21"/>
                  </a:cubicBezTo>
                  <a:close/>
                  <a:moveTo>
                    <a:pt x="36" y="72"/>
                  </a:moveTo>
                  <a:cubicBezTo>
                    <a:pt x="11" y="48"/>
                    <a:pt x="10" y="27"/>
                    <a:pt x="10" y="27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0" y="17"/>
                    <a:pt x="15" y="17"/>
                  </a:cubicBezTo>
                  <a:cubicBezTo>
                    <a:pt x="15" y="17"/>
                    <a:pt x="15" y="22"/>
                    <a:pt x="20" y="22"/>
                  </a:cubicBezTo>
                  <a:cubicBezTo>
                    <a:pt x="20" y="22"/>
                    <a:pt x="24" y="22"/>
                    <a:pt x="26" y="22"/>
                  </a:cubicBezTo>
                  <a:cubicBezTo>
                    <a:pt x="26" y="39"/>
                    <a:pt x="30" y="62"/>
                    <a:pt x="36" y="72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953" name="组合 4"/>
          <p:cNvGrpSpPr/>
          <p:nvPr/>
        </p:nvGrpSpPr>
        <p:grpSpPr>
          <a:xfrm>
            <a:off x="7035800" y="3324225"/>
            <a:ext cx="838200" cy="838200"/>
            <a:chOff x="0" y="0"/>
            <a:chExt cx="838200" cy="838200"/>
          </a:xfrm>
        </p:grpSpPr>
        <p:sp>
          <p:nvSpPr>
            <p:cNvPr id="63539" name="Rounded Rectangle 17"/>
            <p:cNvSpPr/>
            <p:nvPr/>
          </p:nvSpPr>
          <p:spPr>
            <a:xfrm>
              <a:off x="0" y="0"/>
              <a:ext cx="838200" cy="838200"/>
            </a:xfrm>
            <a:prstGeom prst="roundRect">
              <a:avLst>
                <a:gd name="adj" fmla="val 16667"/>
              </a:avLst>
            </a:prstGeom>
            <a:solidFill>
              <a:srgbClr val="21AB82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63540" name="Group 29"/>
            <p:cNvGrpSpPr/>
            <p:nvPr/>
          </p:nvGrpSpPr>
          <p:grpSpPr>
            <a:xfrm>
              <a:off x="256874" y="222870"/>
              <a:ext cx="324452" cy="406813"/>
              <a:chOff x="0" y="0"/>
              <a:chExt cx="324452" cy="406813"/>
            </a:xfrm>
          </p:grpSpPr>
          <p:sp>
            <p:nvSpPr>
              <p:cNvPr id="63541" name="Freeform 80"/>
              <p:cNvSpPr/>
              <p:nvPr/>
            </p:nvSpPr>
            <p:spPr>
              <a:xfrm>
                <a:off x="0" y="169713"/>
                <a:ext cx="324452" cy="134772"/>
              </a:xfrm>
              <a:custGeom>
                <a:avLst/>
                <a:gdLst>
                  <a:gd name="txL" fmla="*/ 0 w 98"/>
                  <a:gd name="txT" fmla="*/ 0 h 40"/>
                  <a:gd name="txR" fmla="*/ 98 w 98"/>
                  <a:gd name="txB" fmla="*/ 40 h 40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98" h="40">
                    <a:moveTo>
                      <a:pt x="49" y="16"/>
                    </a:moveTo>
                    <a:cubicBezTo>
                      <a:pt x="26" y="16"/>
                      <a:pt x="7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ubicBezTo>
                      <a:pt x="91" y="9"/>
                      <a:pt x="72" y="16"/>
                      <a:pt x="49" y="16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542" name="Freeform 81"/>
              <p:cNvSpPr/>
              <p:nvPr/>
            </p:nvSpPr>
            <p:spPr>
              <a:xfrm>
                <a:off x="0" y="274536"/>
                <a:ext cx="324452" cy="132277"/>
              </a:xfrm>
              <a:custGeom>
                <a:avLst/>
                <a:gdLst>
                  <a:gd name="txL" fmla="*/ 0 w 98"/>
                  <a:gd name="txT" fmla="*/ 0 h 40"/>
                  <a:gd name="txR" fmla="*/ 98 w 98"/>
                  <a:gd name="txB" fmla="*/ 40 h 40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98" h="40">
                    <a:moveTo>
                      <a:pt x="49" y="15"/>
                    </a:moveTo>
                    <a:cubicBezTo>
                      <a:pt x="26" y="15"/>
                      <a:pt x="7" y="9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19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98" y="3"/>
                      <a:pt x="97" y="1"/>
                      <a:pt x="96" y="0"/>
                    </a:cubicBezTo>
                    <a:cubicBezTo>
                      <a:pt x="91" y="9"/>
                      <a:pt x="72" y="15"/>
                      <a:pt x="49" y="15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543" name="Freeform 82"/>
              <p:cNvSpPr/>
              <p:nvPr/>
            </p:nvSpPr>
            <p:spPr>
              <a:xfrm>
                <a:off x="0" y="69882"/>
                <a:ext cx="324452" cy="137269"/>
              </a:xfrm>
              <a:custGeom>
                <a:avLst/>
                <a:gdLst>
                  <a:gd name="txL" fmla="*/ 0 w 98"/>
                  <a:gd name="txT" fmla="*/ 0 h 41"/>
                  <a:gd name="txR" fmla="*/ 98 w 98"/>
                  <a:gd name="txB" fmla="*/ 41 h 41"/>
                </a:gdLst>
                <a:ahLst/>
                <a:cxnLst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</a:cxnLst>
                <a:rect l="txL" t="txT" r="txR" b="txB"/>
                <a:pathLst>
                  <a:path w="98" h="41">
                    <a:moveTo>
                      <a:pt x="96" y="0"/>
                    </a:moveTo>
                    <a:cubicBezTo>
                      <a:pt x="95" y="9"/>
                      <a:pt x="75" y="15"/>
                      <a:pt x="49" y="15"/>
                    </a:cubicBezTo>
                    <a:cubicBezTo>
                      <a:pt x="24" y="15"/>
                      <a:pt x="3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1"/>
                      <a:pt x="49" y="41"/>
                    </a:cubicBezTo>
                    <a:cubicBezTo>
                      <a:pt x="76" y="41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544" name="Oval 83"/>
              <p:cNvSpPr/>
              <p:nvPr/>
            </p:nvSpPr>
            <p:spPr>
              <a:xfrm>
                <a:off x="4991" y="0"/>
                <a:ext cx="316965" cy="107319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pPr lvl="0" ea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</p:grpSp>
      <p:grpSp>
        <p:nvGrpSpPr>
          <p:cNvPr id="38960" name="组合 6"/>
          <p:cNvGrpSpPr/>
          <p:nvPr/>
        </p:nvGrpSpPr>
        <p:grpSpPr>
          <a:xfrm>
            <a:off x="7035800" y="4854575"/>
            <a:ext cx="838200" cy="838200"/>
            <a:chOff x="0" y="0"/>
            <a:chExt cx="838200" cy="838200"/>
          </a:xfrm>
        </p:grpSpPr>
        <p:sp>
          <p:nvSpPr>
            <p:cNvPr id="63534" name="Rounded Rectangle 19"/>
            <p:cNvSpPr/>
            <p:nvPr/>
          </p:nvSpPr>
          <p:spPr>
            <a:xfrm>
              <a:off x="0" y="0"/>
              <a:ext cx="838200" cy="838200"/>
            </a:xfrm>
            <a:prstGeom prst="roundRect">
              <a:avLst>
                <a:gd name="adj" fmla="val 16667"/>
              </a:avLst>
            </a:prstGeom>
            <a:solidFill>
              <a:srgbClr val="B12725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63535" name="Group 34"/>
            <p:cNvGrpSpPr/>
            <p:nvPr/>
          </p:nvGrpSpPr>
          <p:grpSpPr>
            <a:xfrm>
              <a:off x="219438" y="310533"/>
              <a:ext cx="399324" cy="217134"/>
              <a:chOff x="0" y="0"/>
              <a:chExt cx="399324" cy="217134"/>
            </a:xfrm>
          </p:grpSpPr>
          <p:sp>
            <p:nvSpPr>
              <p:cNvPr id="63536" name="Freeform 98"/>
              <p:cNvSpPr>
                <a:spLocks noEditPoints="1"/>
              </p:cNvSpPr>
              <p:nvPr/>
            </p:nvSpPr>
            <p:spPr>
              <a:xfrm>
                <a:off x="0" y="0"/>
                <a:ext cx="289511" cy="217134"/>
              </a:xfrm>
              <a:custGeom>
                <a:avLst/>
                <a:gdLst>
                  <a:gd name="txL" fmla="*/ 0 w 87"/>
                  <a:gd name="txT" fmla="*/ 0 h 65"/>
                  <a:gd name="txR" fmla="*/ 87 w 87"/>
                  <a:gd name="txB" fmla="*/ 65 h 65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87" h="65">
                    <a:moveTo>
                      <a:pt x="26" y="23"/>
                    </a:moveTo>
                    <a:cubicBezTo>
                      <a:pt x="26" y="33"/>
                      <a:pt x="26" y="33"/>
                      <a:pt x="26" y="33"/>
                    </a:cubicBezTo>
                    <a:cubicBezTo>
                      <a:pt x="6" y="33"/>
                      <a:pt x="7" y="17"/>
                      <a:pt x="7" y="17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43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65"/>
                      <a:pt x="41" y="65"/>
                    </a:cubicBezTo>
                    <a:cubicBezTo>
                      <a:pt x="60" y="65"/>
                      <a:pt x="87" y="65"/>
                      <a:pt x="87" y="65"/>
                    </a:cubicBezTo>
                    <a:cubicBezTo>
                      <a:pt x="87" y="9"/>
                      <a:pt x="87" y="9"/>
                      <a:pt x="87" y="9"/>
                    </a:cubicBezTo>
                    <a:cubicBezTo>
                      <a:pt x="87" y="9"/>
                      <a:pt x="60" y="9"/>
                      <a:pt x="40" y="9"/>
                    </a:cubicBezTo>
                    <a:cubicBezTo>
                      <a:pt x="25" y="9"/>
                      <a:pt x="26" y="23"/>
                      <a:pt x="26" y="23"/>
                    </a:cubicBezTo>
                    <a:close/>
                    <a:moveTo>
                      <a:pt x="73" y="19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56"/>
                      <a:pt x="80" y="56"/>
                      <a:pt x="80" y="56"/>
                    </a:cubicBezTo>
                    <a:cubicBezTo>
                      <a:pt x="73" y="56"/>
                      <a:pt x="73" y="56"/>
                      <a:pt x="73" y="56"/>
                    </a:cubicBezTo>
                    <a:lnTo>
                      <a:pt x="73" y="19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537" name="Freeform 99"/>
              <p:cNvSpPr>
                <a:spLocks noEditPoints="1"/>
              </p:cNvSpPr>
              <p:nvPr/>
            </p:nvSpPr>
            <p:spPr>
              <a:xfrm>
                <a:off x="299493" y="157233"/>
                <a:ext cx="99831" cy="32446"/>
              </a:xfrm>
              <a:custGeom>
                <a:avLst/>
                <a:gdLst>
                  <a:gd name="txL" fmla="*/ 0 w 30"/>
                  <a:gd name="txT" fmla="*/ 0 h 10"/>
                  <a:gd name="txR" fmla="*/ 30 w 30"/>
                  <a:gd name="txB" fmla="*/ 10 h 10"/>
                </a:gdLst>
                <a:ahLst/>
                <a:cxnLst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30" h="10">
                    <a:moveTo>
                      <a:pt x="0" y="10"/>
                    </a:moveTo>
                    <a:cubicBezTo>
                      <a:pt x="30" y="10"/>
                      <a:pt x="30" y="10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"/>
                    </a:lnTo>
                    <a:close/>
                    <a:moveTo>
                      <a:pt x="25" y="2"/>
                    </a:moveTo>
                    <a:cubicBezTo>
                      <a:pt x="27" y="2"/>
                      <a:pt x="28" y="4"/>
                      <a:pt x="28" y="5"/>
                    </a:cubicBezTo>
                    <a:cubicBezTo>
                      <a:pt x="28" y="7"/>
                      <a:pt x="27" y="8"/>
                      <a:pt x="25" y="8"/>
                    </a:cubicBezTo>
                    <a:cubicBezTo>
                      <a:pt x="23" y="8"/>
                      <a:pt x="22" y="7"/>
                      <a:pt x="22" y="5"/>
                    </a:cubicBezTo>
                    <a:cubicBezTo>
                      <a:pt x="22" y="4"/>
                      <a:pt x="23" y="2"/>
                      <a:pt x="25" y="2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538" name="Freeform 100"/>
              <p:cNvSpPr>
                <a:spLocks noEditPoints="1"/>
              </p:cNvSpPr>
              <p:nvPr/>
            </p:nvSpPr>
            <p:spPr>
              <a:xfrm>
                <a:off x="299493" y="64890"/>
                <a:ext cx="99831" cy="32446"/>
              </a:xfrm>
              <a:custGeom>
                <a:avLst/>
                <a:gdLst>
                  <a:gd name="txL" fmla="*/ 0 w 30"/>
                  <a:gd name="txT" fmla="*/ 0 h 10"/>
                  <a:gd name="txR" fmla="*/ 30 w 30"/>
                  <a:gd name="txB" fmla="*/ 10 h 10"/>
                </a:gdLst>
                <a:ahLst/>
                <a:cxnLst>
                  <a:cxn ang="0">
                    <a:pos x="0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30" h="10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  <a:lnTo>
                      <a:pt x="0" y="0"/>
                    </a:lnTo>
                    <a:close/>
                    <a:moveTo>
                      <a:pt x="25" y="8"/>
                    </a:moveTo>
                    <a:cubicBezTo>
                      <a:pt x="23" y="8"/>
                      <a:pt x="22" y="7"/>
                      <a:pt x="22" y="5"/>
                    </a:cubicBezTo>
                    <a:cubicBezTo>
                      <a:pt x="22" y="4"/>
                      <a:pt x="23" y="3"/>
                      <a:pt x="25" y="3"/>
                    </a:cubicBezTo>
                    <a:cubicBezTo>
                      <a:pt x="27" y="3"/>
                      <a:pt x="28" y="4"/>
                      <a:pt x="28" y="5"/>
                    </a:cubicBezTo>
                    <a:cubicBezTo>
                      <a:pt x="28" y="7"/>
                      <a:pt x="27" y="8"/>
                      <a:pt x="25" y="8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8966" name="组合 1"/>
          <p:cNvGrpSpPr/>
          <p:nvPr/>
        </p:nvGrpSpPr>
        <p:grpSpPr>
          <a:xfrm>
            <a:off x="2797175" y="1795463"/>
            <a:ext cx="838200" cy="838200"/>
            <a:chOff x="0" y="0"/>
            <a:chExt cx="838200" cy="838200"/>
          </a:xfrm>
        </p:grpSpPr>
        <p:sp>
          <p:nvSpPr>
            <p:cNvPr id="63529" name="Rounded Rectangle 5"/>
            <p:cNvSpPr/>
            <p:nvPr/>
          </p:nvSpPr>
          <p:spPr>
            <a:xfrm>
              <a:off x="0" y="0"/>
              <a:ext cx="838200" cy="838200"/>
            </a:xfrm>
            <a:prstGeom prst="roundRect">
              <a:avLst>
                <a:gd name="adj" fmla="val 16667"/>
              </a:avLst>
            </a:prstGeom>
            <a:solidFill>
              <a:srgbClr val="5DCEAF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63530" name="Group 38"/>
            <p:cNvGrpSpPr/>
            <p:nvPr/>
          </p:nvGrpSpPr>
          <p:grpSpPr>
            <a:xfrm>
              <a:off x="204463" y="177009"/>
              <a:ext cx="429274" cy="484183"/>
              <a:chOff x="0" y="0"/>
              <a:chExt cx="429274" cy="484183"/>
            </a:xfrm>
          </p:grpSpPr>
          <p:sp>
            <p:nvSpPr>
              <p:cNvPr id="63531" name="Freeform 147"/>
              <p:cNvSpPr/>
              <p:nvPr/>
            </p:nvSpPr>
            <p:spPr>
              <a:xfrm>
                <a:off x="0" y="0"/>
                <a:ext cx="429274" cy="87353"/>
              </a:xfrm>
              <a:custGeom>
                <a:avLst/>
                <a:gdLst>
                  <a:gd name="txL" fmla="*/ 0 w 129"/>
                  <a:gd name="txT" fmla="*/ 0 h 26"/>
                  <a:gd name="txR" fmla="*/ 129 w 129"/>
                  <a:gd name="txB" fmla="*/ 26 h 26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29" h="26">
                    <a:moveTo>
                      <a:pt x="68" y="8"/>
                    </a:moveTo>
                    <a:cubicBezTo>
                      <a:pt x="68" y="4"/>
                      <a:pt x="68" y="4"/>
                      <a:pt x="68" y="4"/>
                    </a:cubicBezTo>
                    <a:cubicBezTo>
                      <a:pt x="68" y="2"/>
                      <a:pt x="66" y="0"/>
                      <a:pt x="64" y="0"/>
                    </a:cubicBezTo>
                    <a:cubicBezTo>
                      <a:pt x="63" y="0"/>
                      <a:pt x="61" y="2"/>
                      <a:pt x="61" y="4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29" y="26"/>
                      <a:pt x="129" y="26"/>
                      <a:pt x="129" y="26"/>
                    </a:cubicBezTo>
                    <a:cubicBezTo>
                      <a:pt x="129" y="8"/>
                      <a:pt x="129" y="8"/>
                      <a:pt x="129" y="8"/>
                    </a:cubicBezTo>
                    <a:lnTo>
                      <a:pt x="68" y="8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532" name="Freeform 148"/>
              <p:cNvSpPr>
                <a:spLocks noEditPoints="1"/>
              </p:cNvSpPr>
              <p:nvPr/>
            </p:nvSpPr>
            <p:spPr>
              <a:xfrm>
                <a:off x="37436" y="107319"/>
                <a:ext cx="356897" cy="376864"/>
              </a:xfrm>
              <a:custGeom>
                <a:avLst/>
                <a:gdLst>
                  <a:gd name="txL" fmla="*/ 0 w 143"/>
                  <a:gd name="txT" fmla="*/ 0 h 151"/>
                  <a:gd name="txR" fmla="*/ 143 w 143"/>
                  <a:gd name="txB" fmla="*/ 151 h 151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43" h="151">
                    <a:moveTo>
                      <a:pt x="143" y="95"/>
                    </a:moveTo>
                    <a:lnTo>
                      <a:pt x="143" y="0"/>
                    </a:lnTo>
                    <a:lnTo>
                      <a:pt x="0" y="0"/>
                    </a:lnTo>
                    <a:lnTo>
                      <a:pt x="0" y="95"/>
                    </a:lnTo>
                    <a:lnTo>
                      <a:pt x="63" y="95"/>
                    </a:lnTo>
                    <a:lnTo>
                      <a:pt x="63" y="125"/>
                    </a:lnTo>
                    <a:lnTo>
                      <a:pt x="45" y="125"/>
                    </a:lnTo>
                    <a:lnTo>
                      <a:pt x="45" y="121"/>
                    </a:lnTo>
                    <a:lnTo>
                      <a:pt x="37" y="121"/>
                    </a:lnTo>
                    <a:lnTo>
                      <a:pt x="25" y="151"/>
                    </a:lnTo>
                    <a:lnTo>
                      <a:pt x="33" y="151"/>
                    </a:lnTo>
                    <a:lnTo>
                      <a:pt x="40" y="137"/>
                    </a:lnTo>
                    <a:lnTo>
                      <a:pt x="104" y="137"/>
                    </a:lnTo>
                    <a:lnTo>
                      <a:pt x="109" y="151"/>
                    </a:lnTo>
                    <a:lnTo>
                      <a:pt x="119" y="151"/>
                    </a:lnTo>
                    <a:lnTo>
                      <a:pt x="107" y="121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80" y="125"/>
                    </a:lnTo>
                    <a:lnTo>
                      <a:pt x="80" y="95"/>
                    </a:lnTo>
                    <a:lnTo>
                      <a:pt x="143" y="95"/>
                    </a:lnTo>
                    <a:close/>
                    <a:moveTo>
                      <a:pt x="92" y="28"/>
                    </a:moveTo>
                    <a:lnTo>
                      <a:pt x="133" y="28"/>
                    </a:lnTo>
                    <a:lnTo>
                      <a:pt x="133" y="37"/>
                    </a:lnTo>
                    <a:lnTo>
                      <a:pt x="92" y="37"/>
                    </a:lnTo>
                    <a:lnTo>
                      <a:pt x="92" y="28"/>
                    </a:lnTo>
                    <a:close/>
                    <a:moveTo>
                      <a:pt x="92" y="46"/>
                    </a:moveTo>
                    <a:lnTo>
                      <a:pt x="133" y="46"/>
                    </a:lnTo>
                    <a:lnTo>
                      <a:pt x="133" y="56"/>
                    </a:lnTo>
                    <a:lnTo>
                      <a:pt x="92" y="56"/>
                    </a:lnTo>
                    <a:lnTo>
                      <a:pt x="92" y="46"/>
                    </a:lnTo>
                    <a:close/>
                    <a:moveTo>
                      <a:pt x="92" y="63"/>
                    </a:moveTo>
                    <a:lnTo>
                      <a:pt x="133" y="63"/>
                    </a:lnTo>
                    <a:lnTo>
                      <a:pt x="133" y="74"/>
                    </a:lnTo>
                    <a:lnTo>
                      <a:pt x="92" y="74"/>
                    </a:lnTo>
                    <a:lnTo>
                      <a:pt x="92" y="63"/>
                    </a:lnTo>
                    <a:close/>
                    <a:moveTo>
                      <a:pt x="8" y="75"/>
                    </a:moveTo>
                    <a:lnTo>
                      <a:pt x="8" y="24"/>
                    </a:lnTo>
                    <a:lnTo>
                      <a:pt x="83" y="24"/>
                    </a:lnTo>
                    <a:lnTo>
                      <a:pt x="83" y="75"/>
                    </a:lnTo>
                    <a:lnTo>
                      <a:pt x="8" y="75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533" name="Freeform 149"/>
              <p:cNvSpPr/>
              <p:nvPr/>
            </p:nvSpPr>
            <p:spPr>
              <a:xfrm>
                <a:off x="64890" y="179696"/>
                <a:ext cx="174705" cy="102328"/>
              </a:xfrm>
              <a:custGeom>
                <a:avLst/>
                <a:gdLst>
                  <a:gd name="txL" fmla="*/ 0 w 70"/>
                  <a:gd name="txT" fmla="*/ 0 h 41"/>
                  <a:gd name="txR" fmla="*/ 70 w 70"/>
                  <a:gd name="txB" fmla="*/ 41 h 41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70" h="41">
                    <a:moveTo>
                      <a:pt x="58" y="12"/>
                    </a:moveTo>
                    <a:lnTo>
                      <a:pt x="54" y="20"/>
                    </a:lnTo>
                    <a:lnTo>
                      <a:pt x="48" y="16"/>
                    </a:lnTo>
                    <a:lnTo>
                      <a:pt x="34" y="8"/>
                    </a:lnTo>
                    <a:lnTo>
                      <a:pt x="32" y="12"/>
                    </a:lnTo>
                    <a:lnTo>
                      <a:pt x="28" y="20"/>
                    </a:lnTo>
                    <a:lnTo>
                      <a:pt x="16" y="12"/>
                    </a:lnTo>
                    <a:lnTo>
                      <a:pt x="12" y="17"/>
                    </a:lnTo>
                    <a:lnTo>
                      <a:pt x="0" y="37"/>
                    </a:lnTo>
                    <a:lnTo>
                      <a:pt x="5" y="41"/>
                    </a:lnTo>
                    <a:lnTo>
                      <a:pt x="17" y="21"/>
                    </a:lnTo>
                    <a:lnTo>
                      <a:pt x="24" y="25"/>
                    </a:lnTo>
                    <a:lnTo>
                      <a:pt x="30" y="29"/>
                    </a:lnTo>
                    <a:lnTo>
                      <a:pt x="37" y="17"/>
                    </a:lnTo>
                    <a:lnTo>
                      <a:pt x="42" y="21"/>
                    </a:lnTo>
                    <a:lnTo>
                      <a:pt x="56" y="28"/>
                    </a:lnTo>
                    <a:lnTo>
                      <a:pt x="57" y="28"/>
                    </a:lnTo>
                    <a:lnTo>
                      <a:pt x="64" y="17"/>
                    </a:lnTo>
                    <a:lnTo>
                      <a:pt x="70" y="4"/>
                    </a:lnTo>
                    <a:lnTo>
                      <a:pt x="65" y="0"/>
                    </a:lnTo>
                    <a:lnTo>
                      <a:pt x="58" y="12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38972" name="文本框 7"/>
          <p:cNvSpPr/>
          <p:nvPr/>
        </p:nvSpPr>
        <p:spPr>
          <a:xfrm>
            <a:off x="3806825" y="1784350"/>
            <a:ext cx="172402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点击输入书名</a:t>
            </a:r>
          </a:p>
        </p:txBody>
      </p:sp>
      <p:sp>
        <p:nvSpPr>
          <p:cNvPr id="38973" name="文本框 8"/>
          <p:cNvSpPr/>
          <p:nvPr/>
        </p:nvSpPr>
        <p:spPr>
          <a:xfrm>
            <a:off x="3800475" y="2149475"/>
            <a:ext cx="2717800" cy="73818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作者：王二</a:t>
            </a:r>
            <a:endParaRPr lang="en-US" altLang="x-none" sz="1400" dirty="0">
              <a:solidFill>
                <a:srgbClr val="7F7F7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主要内容：</a:t>
            </a:r>
            <a:r>
              <a:rPr lang="zh-CN" altLang="en-US" sz="14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</a:p>
        </p:txBody>
      </p:sp>
      <p:sp>
        <p:nvSpPr>
          <p:cNvPr id="38974" name="文本框 88"/>
          <p:cNvSpPr/>
          <p:nvPr/>
        </p:nvSpPr>
        <p:spPr>
          <a:xfrm>
            <a:off x="3806825" y="3316288"/>
            <a:ext cx="172402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点击输入书名</a:t>
            </a:r>
          </a:p>
        </p:txBody>
      </p:sp>
      <p:sp>
        <p:nvSpPr>
          <p:cNvPr id="38975" name="文本框 89"/>
          <p:cNvSpPr/>
          <p:nvPr/>
        </p:nvSpPr>
        <p:spPr>
          <a:xfrm>
            <a:off x="3800475" y="3681413"/>
            <a:ext cx="2717800" cy="954087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作者：王二</a:t>
            </a:r>
            <a:endParaRPr lang="en-US" altLang="x-none" sz="1400" dirty="0">
              <a:solidFill>
                <a:srgbClr val="7F7F7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主要内容：</a:t>
            </a:r>
            <a:r>
              <a:rPr lang="zh-CN" altLang="en-US" sz="14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38976" name="文本框 90"/>
          <p:cNvSpPr/>
          <p:nvPr/>
        </p:nvSpPr>
        <p:spPr>
          <a:xfrm>
            <a:off x="3806825" y="4848225"/>
            <a:ext cx="172402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点击输入书名</a:t>
            </a:r>
          </a:p>
        </p:txBody>
      </p:sp>
      <p:sp>
        <p:nvSpPr>
          <p:cNvPr id="38977" name="文本框 91"/>
          <p:cNvSpPr/>
          <p:nvPr/>
        </p:nvSpPr>
        <p:spPr>
          <a:xfrm>
            <a:off x="3800475" y="5213350"/>
            <a:ext cx="2717800" cy="95408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作者：王二</a:t>
            </a:r>
            <a:endParaRPr lang="en-US" altLang="x-none" sz="1400" dirty="0">
              <a:solidFill>
                <a:srgbClr val="7F7F7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主要内容：</a:t>
            </a:r>
            <a:r>
              <a:rPr lang="zh-CN" altLang="en-US" sz="14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38978" name="文本框 92"/>
          <p:cNvSpPr/>
          <p:nvPr/>
        </p:nvSpPr>
        <p:spPr>
          <a:xfrm>
            <a:off x="8113713" y="1784350"/>
            <a:ext cx="172402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点击输入书名</a:t>
            </a:r>
          </a:p>
        </p:txBody>
      </p:sp>
      <p:sp>
        <p:nvSpPr>
          <p:cNvPr id="38979" name="文本框 93"/>
          <p:cNvSpPr/>
          <p:nvPr/>
        </p:nvSpPr>
        <p:spPr>
          <a:xfrm>
            <a:off x="8107363" y="2149475"/>
            <a:ext cx="2717800" cy="95408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作者：王二</a:t>
            </a:r>
            <a:endParaRPr lang="en-US" altLang="x-none" sz="1400" dirty="0">
              <a:solidFill>
                <a:srgbClr val="7F7F7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主要内容：</a:t>
            </a:r>
            <a:r>
              <a:rPr lang="zh-CN" altLang="en-US" sz="14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38980" name="文本框 94"/>
          <p:cNvSpPr/>
          <p:nvPr/>
        </p:nvSpPr>
        <p:spPr>
          <a:xfrm>
            <a:off x="8113713" y="3316288"/>
            <a:ext cx="172402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点击输入书名</a:t>
            </a:r>
          </a:p>
        </p:txBody>
      </p:sp>
      <p:sp>
        <p:nvSpPr>
          <p:cNvPr id="38981" name="文本框 95"/>
          <p:cNvSpPr/>
          <p:nvPr/>
        </p:nvSpPr>
        <p:spPr>
          <a:xfrm>
            <a:off x="8107363" y="3681413"/>
            <a:ext cx="2717800" cy="738187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作者：王二</a:t>
            </a:r>
            <a:endParaRPr lang="en-US" altLang="x-none" sz="1400" dirty="0">
              <a:solidFill>
                <a:srgbClr val="7F7F7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主要内容：</a:t>
            </a:r>
            <a:r>
              <a:rPr lang="zh-CN" altLang="en-US" sz="14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</a:p>
        </p:txBody>
      </p:sp>
      <p:sp>
        <p:nvSpPr>
          <p:cNvPr id="38982" name="文本框 96"/>
          <p:cNvSpPr/>
          <p:nvPr/>
        </p:nvSpPr>
        <p:spPr>
          <a:xfrm>
            <a:off x="8113713" y="4848225"/>
            <a:ext cx="172402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点击输入书名</a:t>
            </a:r>
          </a:p>
        </p:txBody>
      </p:sp>
      <p:sp>
        <p:nvSpPr>
          <p:cNvPr id="38983" name="文本框 97"/>
          <p:cNvSpPr/>
          <p:nvPr/>
        </p:nvSpPr>
        <p:spPr>
          <a:xfrm>
            <a:off x="8107363" y="5213350"/>
            <a:ext cx="2717800" cy="95408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作者：王二</a:t>
            </a:r>
            <a:endParaRPr lang="en-US" altLang="x-none" sz="1400" dirty="0">
              <a:solidFill>
                <a:srgbClr val="7F7F7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主要内容：</a:t>
            </a:r>
            <a:r>
              <a:rPr lang="zh-CN" altLang="en-US" sz="14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38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16" dur="250"/>
                                        <p:tgtEl>
                                          <p:spTgt spid="3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0" dur="500"/>
                                        <p:tgtEl>
                                          <p:spTgt spid="3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3" dur="500"/>
                                        <p:tgtEl>
                                          <p:spTgt spid="3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38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28" dur="250"/>
                                        <p:tgtEl>
                                          <p:spTgt spid="38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2" dur="500"/>
                                        <p:tgtEl>
                                          <p:spTgt spid="38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5" dur="500"/>
                                        <p:tgtEl>
                                          <p:spTgt spid="38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38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40" dur="250"/>
                                        <p:tgtEl>
                                          <p:spTgt spid="3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4" dur="500"/>
                                        <p:tgtEl>
                                          <p:spTgt spid="38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7" dur="500"/>
                                        <p:tgtEl>
                                          <p:spTgt spid="38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38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52" dur="250"/>
                                        <p:tgtEl>
                                          <p:spTgt spid="38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6" dur="500"/>
                                        <p:tgtEl>
                                          <p:spTgt spid="3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9" dur="500"/>
                                        <p:tgtEl>
                                          <p:spTgt spid="38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38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64" dur="250"/>
                                        <p:tgtEl>
                                          <p:spTgt spid="38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8" dur="500"/>
                                        <p:tgtEl>
                                          <p:spTgt spid="3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1" dur="500"/>
                                        <p:tgtEl>
                                          <p:spTgt spid="3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38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76" dur="250"/>
                                        <p:tgtEl>
                                          <p:spTgt spid="38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0" dur="500"/>
                                        <p:tgtEl>
                                          <p:spTgt spid="38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3" dur="500"/>
                                        <p:tgtEl>
                                          <p:spTgt spid="38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7" grpId="0" bldLvl="0"/>
      <p:bldP spid="38972" grpId="0" bldLvl="0"/>
      <p:bldP spid="38973" grpId="0" bldLvl="0"/>
      <p:bldP spid="38974" grpId="0" bldLvl="0"/>
      <p:bldP spid="38975" grpId="0" bldLvl="0"/>
      <p:bldP spid="38976" grpId="0" bldLvl="0"/>
      <p:bldP spid="38977" grpId="0" bldLvl="0"/>
      <p:bldP spid="38978" grpId="0" bldLvl="0"/>
      <p:bldP spid="38979" grpId="0" bldLvl="0"/>
      <p:bldP spid="38980" grpId="0" bldLvl="0"/>
      <p:bldP spid="38981" grpId="0" bldLvl="0"/>
      <p:bldP spid="38982" grpId="0" bldLvl="0"/>
      <p:bldP spid="38983" grpId="0" bldLvl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矩形 2"/>
          <p:cNvSpPr/>
          <p:nvPr/>
        </p:nvSpPr>
        <p:spPr>
          <a:xfrm rot="10800000">
            <a:off x="0" y="4457700"/>
            <a:ext cx="6076950" cy="24003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4515" name="矩形 3"/>
          <p:cNvSpPr/>
          <p:nvPr/>
        </p:nvSpPr>
        <p:spPr>
          <a:xfrm>
            <a:off x="6076950" y="4457700"/>
            <a:ext cx="6115050" cy="24003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9940" name="矩形 24"/>
          <p:cNvSpPr/>
          <p:nvPr/>
        </p:nvSpPr>
        <p:spPr>
          <a:xfrm>
            <a:off x="3873500" y="981075"/>
            <a:ext cx="4445000" cy="11080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2" tIns="45716" rIns="91432" bIns="45716">
            <a:spAutoFit/>
          </a:bodyPr>
          <a:lstStyle/>
          <a:p>
            <a:pPr lvl="0" algn="ctr" eaLnBrk="1" fontAlgn="ctr" hangingPunct="1">
              <a:buNone/>
            </a:pPr>
            <a:r>
              <a:rPr lang="zh-CN" altLang="en-US" sz="66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谢谢观看</a:t>
            </a:r>
          </a:p>
        </p:txBody>
      </p:sp>
      <p:sp>
        <p:nvSpPr>
          <p:cNvPr id="39941" name="矩形 25"/>
          <p:cNvSpPr/>
          <p:nvPr/>
        </p:nvSpPr>
        <p:spPr>
          <a:xfrm>
            <a:off x="2876550" y="2392363"/>
            <a:ext cx="6438900" cy="177323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2" tIns="45716" rIns="91432" bIns="45716">
            <a:spAutoFit/>
          </a:bodyPr>
          <a:lstStyle/>
          <a:p>
            <a:pPr lvl="0" algn="ctr" eaLnBrk="1" hangingPunct="1">
              <a:lnSpc>
                <a:spcPct val="150000"/>
              </a:lnSpc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大学生活即将结束，在此，我要感谢所有教导我的老师和一齐成长的同学，他们在我的大学生涯给予了很大的帮助。本论文能够顺利完成，要特别感谢我的导师</a:t>
            </a:r>
            <a:r>
              <a:rPr lang="en-US" altLang="zh-CN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XXX</a:t>
            </a: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老师，感谢各位老师的关心和帮助！</a:t>
            </a:r>
          </a:p>
        </p:txBody>
      </p:sp>
      <p:sp>
        <p:nvSpPr>
          <p:cNvPr id="39942" name="矩形 26"/>
          <p:cNvSpPr/>
          <p:nvPr/>
        </p:nvSpPr>
        <p:spPr>
          <a:xfrm>
            <a:off x="4572000" y="5418138"/>
            <a:ext cx="3048000" cy="4984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2" tIns="45716" rIns="91432" bIns="45716">
            <a:spAutoFit/>
          </a:bodyPr>
          <a:lstStyle/>
          <a:p>
            <a:pPr lvl="0" eaLnBrk="1" hangingPunct="1">
              <a:lnSpc>
                <a:spcPct val="150000"/>
              </a:lnSpc>
              <a:buNone/>
            </a:pPr>
            <a:r>
              <a:rPr lang="zh-CN" altLang="en-US" sz="2000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恳请各位老师批评指正！</a:t>
            </a:r>
          </a:p>
        </p:txBody>
      </p:sp>
      <p:sp>
        <p:nvSpPr>
          <p:cNvPr id="64519" name="等腰三角形 8"/>
          <p:cNvSpPr/>
          <p:nvPr/>
        </p:nvSpPr>
        <p:spPr>
          <a:xfrm>
            <a:off x="949325" y="3746500"/>
            <a:ext cx="835025" cy="720725"/>
          </a:xfrm>
          <a:prstGeom prst="triangle">
            <a:avLst>
              <a:gd name="adj" fmla="val 50000"/>
            </a:avLst>
          </a:prstGeom>
          <a:solidFill>
            <a:srgbClr val="A7EA5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4520" name="等腰三角形 9"/>
          <p:cNvSpPr/>
          <p:nvPr/>
        </p:nvSpPr>
        <p:spPr>
          <a:xfrm>
            <a:off x="9902825" y="3857625"/>
            <a:ext cx="706438" cy="60801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4521" name="等腰三角形 11"/>
          <p:cNvSpPr/>
          <p:nvPr/>
        </p:nvSpPr>
        <p:spPr>
          <a:xfrm>
            <a:off x="0" y="2862263"/>
            <a:ext cx="995363" cy="160337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4522" name="等腰三角形 12"/>
          <p:cNvSpPr/>
          <p:nvPr/>
        </p:nvSpPr>
        <p:spPr>
          <a:xfrm>
            <a:off x="1784350" y="4033838"/>
            <a:ext cx="417513" cy="431800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4523" name="等腰三角形 13"/>
          <p:cNvSpPr/>
          <p:nvPr/>
        </p:nvSpPr>
        <p:spPr>
          <a:xfrm>
            <a:off x="10609263" y="3746500"/>
            <a:ext cx="835025" cy="72072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4524" name="等腰三角形 14"/>
          <p:cNvSpPr/>
          <p:nvPr/>
        </p:nvSpPr>
        <p:spPr>
          <a:xfrm>
            <a:off x="11356975" y="2955925"/>
            <a:ext cx="835025" cy="1511300"/>
          </a:xfrm>
          <a:prstGeom prst="triangle">
            <a:avLst>
              <a:gd name="adj" fmla="val 50000"/>
            </a:avLst>
          </a:prstGeom>
          <a:solidFill>
            <a:srgbClr val="5DCEA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3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79940">
                                      <p:cBhvr>
                                        <p:cTn id="1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2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0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bldLvl="0"/>
      <p:bldP spid="39941" grpId="0" bldLvl="0"/>
      <p:bldP spid="39941" grpId="1" bldLvl="0"/>
      <p:bldP spid="39942" grpId="0" bldLvl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01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63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6147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endParaRPr kumimoji="0" lang="zh-CN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  <a:sym typeface="宋体" pitchFamily="2" charset="-12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0737" name="组合 9"/>
          <p:cNvGrpSpPr/>
          <p:nvPr/>
        </p:nvGrpSpPr>
        <p:grpSpPr>
          <a:xfrm>
            <a:off x="0" y="1273175"/>
            <a:ext cx="1692275" cy="787400"/>
            <a:chOff x="0" y="0"/>
            <a:chExt cx="1691680" cy="788186"/>
          </a:xfrm>
        </p:grpSpPr>
        <p:sp>
          <p:nvSpPr>
            <p:cNvPr id="30755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绪论</a:t>
              </a:r>
            </a:p>
          </p:txBody>
        </p:sp>
        <p:sp>
          <p:nvSpPr>
            <p:cNvPr id="30756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0738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39" name="直角三角形 17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0740" name="五边形 18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6169" name="矩形 29"/>
          <p:cNvSpPr/>
          <p:nvPr/>
        </p:nvSpPr>
        <p:spPr>
          <a:xfrm>
            <a:off x="2728913" y="1677988"/>
            <a:ext cx="8459787" cy="93345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170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选题背景</a:t>
            </a:r>
            <a:endParaRPr lang="zh-CN" altLang="en-US" sz="2900" b="1" dirty="0">
              <a:solidFill>
                <a:srgbClr val="3F3F3F"/>
              </a:solidFill>
              <a:latin typeface="Arial" pitchFamily="34" charset="0"/>
              <a:ea typeface="宋体" pitchFamily="2" charset="-122"/>
              <a:sym typeface="Arial" pitchFamily="34" charset="0"/>
            </a:endParaRPr>
          </a:p>
        </p:txBody>
      </p:sp>
      <p:grpSp>
        <p:nvGrpSpPr>
          <p:cNvPr id="6171" name="组合 42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30753" name="直接连接符 4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54" name="直接连接符 4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174" name="矩形 47"/>
          <p:cNvSpPr/>
          <p:nvPr/>
        </p:nvSpPr>
        <p:spPr>
          <a:xfrm>
            <a:off x="6886575" y="3449638"/>
            <a:ext cx="4160838" cy="90963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68573" tIns="34287" rIns="68573" bIns="34287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右键点击图片选择设置图片格式可直接替换图片，在此录入上述图表的描述说明。您可以点击文字框输入您的描述说明，或者通过复制粘贴 。</a:t>
            </a:r>
            <a:endParaRPr lang="en-US" altLang="x-none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175" name="矩形 3"/>
          <p:cNvSpPr/>
          <p:nvPr/>
        </p:nvSpPr>
        <p:spPr>
          <a:xfrm>
            <a:off x="6902450" y="2897188"/>
            <a:ext cx="1165225" cy="3778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68573" tIns="34287" rIns="68573" bIns="34287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行业现状</a:t>
            </a:r>
          </a:p>
        </p:txBody>
      </p:sp>
      <p:sp>
        <p:nvSpPr>
          <p:cNvPr id="6176" name="矩形 67"/>
          <p:cNvSpPr/>
          <p:nvPr/>
        </p:nvSpPr>
        <p:spPr>
          <a:xfrm>
            <a:off x="6961188" y="3359150"/>
            <a:ext cx="600075" cy="39688"/>
          </a:xfrm>
          <a:prstGeom prst="rect">
            <a:avLst/>
          </a:prstGeom>
          <a:solidFill>
            <a:srgbClr val="F14124"/>
          </a:solidFill>
          <a:ln w="9525">
            <a:noFill/>
            <a:miter/>
          </a:ln>
        </p:spPr>
        <p:txBody>
          <a:bodyPr lIns="68576" tIns="34287" rIns="68576" bIns="34287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177" name="矩形 68"/>
          <p:cNvSpPr/>
          <p:nvPr/>
        </p:nvSpPr>
        <p:spPr>
          <a:xfrm>
            <a:off x="7575550" y="3359150"/>
            <a:ext cx="1216025" cy="39688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68576" tIns="34287" rIns="68576" bIns="34287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178" name="矩形 47"/>
          <p:cNvSpPr/>
          <p:nvPr/>
        </p:nvSpPr>
        <p:spPr>
          <a:xfrm>
            <a:off x="6886575" y="5324475"/>
            <a:ext cx="4160838" cy="9080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68573" tIns="34287" rIns="68573" bIns="34287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右键点击图片选择设置图片格式可直接替换图片，在此录入上述图表的描述说明。您可以点击文字框输入您的描述说明，或者通过复制粘贴。</a:t>
            </a:r>
            <a:endParaRPr lang="en-US" altLang="x-none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179" name="矩形 3"/>
          <p:cNvSpPr/>
          <p:nvPr/>
        </p:nvSpPr>
        <p:spPr>
          <a:xfrm>
            <a:off x="6902450" y="4772025"/>
            <a:ext cx="1165225" cy="3778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68573" tIns="34287" rIns="68573" bIns="34287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区域现状</a:t>
            </a:r>
          </a:p>
        </p:txBody>
      </p:sp>
      <p:sp>
        <p:nvSpPr>
          <p:cNvPr id="6180" name="矩形 71"/>
          <p:cNvSpPr/>
          <p:nvPr/>
        </p:nvSpPr>
        <p:spPr>
          <a:xfrm>
            <a:off x="6961188" y="5232400"/>
            <a:ext cx="600075" cy="41275"/>
          </a:xfrm>
          <a:prstGeom prst="rect">
            <a:avLst/>
          </a:prstGeom>
          <a:solidFill>
            <a:srgbClr val="21AB82"/>
          </a:solidFill>
          <a:ln w="9525">
            <a:noFill/>
            <a:miter/>
          </a:ln>
        </p:spPr>
        <p:txBody>
          <a:bodyPr lIns="68576" tIns="34287" rIns="68576" bIns="34287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181" name="矩形 72"/>
          <p:cNvSpPr/>
          <p:nvPr/>
        </p:nvSpPr>
        <p:spPr>
          <a:xfrm>
            <a:off x="7575550" y="5232400"/>
            <a:ext cx="1216025" cy="41275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68576" tIns="34287" rIns="68576" bIns="34287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182" name="矩形 2"/>
          <p:cNvSpPr/>
          <p:nvPr/>
        </p:nvSpPr>
        <p:spPr>
          <a:xfrm>
            <a:off x="2871788" y="2962275"/>
            <a:ext cx="3543300" cy="324485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12700" cap="flat" cmpd="sng">
            <a:solidFill>
              <a:srgbClr val="152F4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>
                                      <p:cBhvr>
                                        <p:cTn id="2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5" dur="5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9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3" dur="75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37" dur="75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1" dur="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9" dur="75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3" dur="75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9" grpId="0" bldLvl="0"/>
      <p:bldP spid="6170" grpId="0" bldLvl="0"/>
      <p:bldP spid="6174" grpId="0" bldLvl="0"/>
      <p:bldP spid="6175" grpId="0" bldLvl="0"/>
      <p:bldP spid="6176" grpId="0" bldLvl="0" animBg="1"/>
      <p:bldP spid="6177" grpId="0" bldLvl="0" animBg="1"/>
      <p:bldP spid="6178" grpId="0" bldLvl="0"/>
      <p:bldP spid="6179" grpId="0" bldLvl="0"/>
      <p:bldP spid="6180" grpId="0" bldLvl="0" animBg="1"/>
      <p:bldP spid="6181" grpId="0" bldLvl="0" animBg="1"/>
      <p:bldP spid="61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7171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endParaRPr kumimoji="0" lang="zh-CN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  <a:sym typeface="宋体" pitchFamily="2" charset="-12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1761" name="组合 9"/>
          <p:cNvGrpSpPr/>
          <p:nvPr/>
        </p:nvGrpSpPr>
        <p:grpSpPr>
          <a:xfrm>
            <a:off x="0" y="1273175"/>
            <a:ext cx="1692275" cy="787400"/>
            <a:chOff x="0" y="0"/>
            <a:chExt cx="1691680" cy="788186"/>
          </a:xfrm>
        </p:grpSpPr>
        <p:sp>
          <p:nvSpPr>
            <p:cNvPr id="31785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绪论</a:t>
              </a:r>
            </a:p>
          </p:txBody>
        </p:sp>
        <p:sp>
          <p:nvSpPr>
            <p:cNvPr id="31786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1762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63" name="直角三角形 17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1764" name="五边形 18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7193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研究意义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7194" name="组合 15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31783" name="直接连接符 16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84" name="直接连接符 17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197" name="Freeform 471"/>
          <p:cNvSpPr>
            <a:spLocks noEditPoints="1"/>
          </p:cNvSpPr>
          <p:nvPr/>
        </p:nvSpPr>
        <p:spPr>
          <a:xfrm>
            <a:off x="7262813" y="4143375"/>
            <a:ext cx="966787" cy="739775"/>
          </a:xfrm>
          <a:custGeom>
            <a:avLst/>
            <a:gdLst>
              <a:gd name="txL" fmla="*/ 0 w 106"/>
              <a:gd name="txT" fmla="*/ 0 h 81"/>
              <a:gd name="txR" fmla="*/ 106 w 106"/>
              <a:gd name="txB" fmla="*/ 81 h 8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06" h="81">
                <a:moveTo>
                  <a:pt x="103" y="44"/>
                </a:moveTo>
                <a:cubicBezTo>
                  <a:pt x="85" y="26"/>
                  <a:pt x="85" y="26"/>
                  <a:pt x="85" y="26"/>
                </a:cubicBezTo>
                <a:cubicBezTo>
                  <a:pt x="66" y="7"/>
                  <a:pt x="66" y="7"/>
                  <a:pt x="66" y="7"/>
                </a:cubicBezTo>
                <a:cubicBezTo>
                  <a:pt x="47" y="26"/>
                  <a:pt x="47" y="26"/>
                  <a:pt x="47" y="26"/>
                </a:cubicBezTo>
                <a:cubicBezTo>
                  <a:pt x="29" y="44"/>
                  <a:pt x="29" y="44"/>
                  <a:pt x="29" y="44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81"/>
                  <a:pt x="4" y="81"/>
                  <a:pt x="4" y="81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53"/>
                  <a:pt x="66" y="53"/>
                  <a:pt x="66" y="53"/>
                </a:cubicBezTo>
                <a:cubicBezTo>
                  <a:pt x="84" y="53"/>
                  <a:pt x="84" y="53"/>
                  <a:pt x="84" y="53"/>
                </a:cubicBezTo>
                <a:cubicBezTo>
                  <a:pt x="84" y="81"/>
                  <a:pt x="84" y="81"/>
                  <a:pt x="84" y="81"/>
                </a:cubicBezTo>
                <a:cubicBezTo>
                  <a:pt x="103" y="81"/>
                  <a:pt x="103" y="81"/>
                  <a:pt x="103" y="81"/>
                </a:cubicBezTo>
                <a:cubicBezTo>
                  <a:pt x="103" y="44"/>
                  <a:pt x="103" y="44"/>
                  <a:pt x="103" y="44"/>
                </a:cubicBezTo>
                <a:close/>
                <a:moveTo>
                  <a:pt x="25" y="66"/>
                </a:moveTo>
                <a:cubicBezTo>
                  <a:pt x="11" y="66"/>
                  <a:pt x="11" y="66"/>
                  <a:pt x="11" y="66"/>
                </a:cubicBezTo>
                <a:cubicBezTo>
                  <a:pt x="11" y="52"/>
                  <a:pt x="11" y="52"/>
                  <a:pt x="11" y="52"/>
                </a:cubicBezTo>
                <a:cubicBezTo>
                  <a:pt x="25" y="52"/>
                  <a:pt x="25" y="52"/>
                  <a:pt x="25" y="52"/>
                </a:cubicBezTo>
                <a:lnTo>
                  <a:pt x="25" y="66"/>
                </a:lnTo>
                <a:close/>
                <a:moveTo>
                  <a:pt x="47" y="66"/>
                </a:moveTo>
                <a:cubicBezTo>
                  <a:pt x="33" y="66"/>
                  <a:pt x="33" y="66"/>
                  <a:pt x="33" y="66"/>
                </a:cubicBezTo>
                <a:cubicBezTo>
                  <a:pt x="33" y="52"/>
                  <a:pt x="33" y="52"/>
                  <a:pt x="33" y="52"/>
                </a:cubicBezTo>
                <a:cubicBezTo>
                  <a:pt x="47" y="52"/>
                  <a:pt x="47" y="52"/>
                  <a:pt x="47" y="52"/>
                </a:cubicBezTo>
                <a:lnTo>
                  <a:pt x="47" y="66"/>
                </a:lnTo>
                <a:close/>
                <a:moveTo>
                  <a:pt x="63" y="38"/>
                </a:moveTo>
                <a:cubicBezTo>
                  <a:pt x="59" y="38"/>
                  <a:pt x="56" y="35"/>
                  <a:pt x="56" y="31"/>
                </a:cubicBezTo>
                <a:cubicBezTo>
                  <a:pt x="56" y="28"/>
                  <a:pt x="59" y="25"/>
                  <a:pt x="63" y="25"/>
                </a:cubicBezTo>
                <a:cubicBezTo>
                  <a:pt x="67" y="25"/>
                  <a:pt x="70" y="28"/>
                  <a:pt x="70" y="31"/>
                </a:cubicBezTo>
                <a:cubicBezTo>
                  <a:pt x="70" y="35"/>
                  <a:pt x="67" y="38"/>
                  <a:pt x="63" y="38"/>
                </a:cubicBezTo>
                <a:close/>
                <a:moveTo>
                  <a:pt x="106" y="40"/>
                </a:moveTo>
                <a:cubicBezTo>
                  <a:pt x="104" y="42"/>
                  <a:pt x="104" y="42"/>
                  <a:pt x="104" y="42"/>
                </a:cubicBezTo>
                <a:cubicBezTo>
                  <a:pt x="66" y="3"/>
                  <a:pt x="66" y="3"/>
                  <a:pt x="66" y="3"/>
                </a:cubicBezTo>
                <a:cubicBezTo>
                  <a:pt x="28" y="41"/>
                  <a:pt x="28" y="41"/>
                  <a:pt x="28" y="41"/>
                </a:cubicBezTo>
                <a:cubicBezTo>
                  <a:pt x="28" y="42"/>
                  <a:pt x="28" y="42"/>
                  <a:pt x="28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21" y="20"/>
                  <a:pt x="21" y="20"/>
                  <a:pt x="21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66" y="0"/>
                  <a:pt x="66" y="0"/>
                  <a:pt x="66" y="0"/>
                </a:cubicBezTo>
                <a:cubicBezTo>
                  <a:pt x="87" y="21"/>
                  <a:pt x="87" y="21"/>
                  <a:pt x="87" y="21"/>
                </a:cubicBezTo>
                <a:cubicBezTo>
                  <a:pt x="87" y="9"/>
                  <a:pt x="87" y="9"/>
                  <a:pt x="87" y="9"/>
                </a:cubicBezTo>
                <a:cubicBezTo>
                  <a:pt x="95" y="9"/>
                  <a:pt x="95" y="9"/>
                  <a:pt x="95" y="9"/>
                </a:cubicBezTo>
                <a:cubicBezTo>
                  <a:pt x="95" y="30"/>
                  <a:pt x="95" y="30"/>
                  <a:pt x="95" y="30"/>
                </a:cubicBezTo>
                <a:lnTo>
                  <a:pt x="106" y="40"/>
                </a:lnTo>
                <a:close/>
              </a:path>
            </a:pathLst>
          </a:custGeom>
          <a:solidFill>
            <a:srgbClr val="05BAC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98" name="Freeform 476"/>
          <p:cNvSpPr>
            <a:spLocks noEditPoints="1"/>
          </p:cNvSpPr>
          <p:nvPr/>
        </p:nvSpPr>
        <p:spPr>
          <a:xfrm>
            <a:off x="2525713" y="1839913"/>
            <a:ext cx="1041400" cy="754062"/>
          </a:xfrm>
          <a:custGeom>
            <a:avLst/>
            <a:gdLst>
              <a:gd name="txL" fmla="*/ 0 w 125"/>
              <a:gd name="txT" fmla="*/ 0 h 73"/>
              <a:gd name="txR" fmla="*/ 125 w 125"/>
              <a:gd name="txB" fmla="*/ 73 h 7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25" h="73">
                <a:moveTo>
                  <a:pt x="125" y="71"/>
                </a:moveTo>
                <a:cubicBezTo>
                  <a:pt x="125" y="72"/>
                  <a:pt x="124" y="73"/>
                  <a:pt x="124" y="73"/>
                </a:cubicBezTo>
                <a:cubicBezTo>
                  <a:pt x="2" y="73"/>
                  <a:pt x="2" y="73"/>
                  <a:pt x="2" y="73"/>
                </a:cubicBezTo>
                <a:cubicBezTo>
                  <a:pt x="1" y="73"/>
                  <a:pt x="0" y="72"/>
                  <a:pt x="0" y="71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7"/>
                  <a:pt x="1" y="66"/>
                  <a:pt x="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4" y="66"/>
                  <a:pt x="125" y="67"/>
                  <a:pt x="125" y="68"/>
                </a:cubicBezTo>
                <a:lnTo>
                  <a:pt x="125" y="71"/>
                </a:lnTo>
                <a:close/>
                <a:moveTo>
                  <a:pt x="118" y="5"/>
                </a:moveTo>
                <a:cubicBezTo>
                  <a:pt x="118" y="58"/>
                  <a:pt x="118" y="58"/>
                  <a:pt x="118" y="58"/>
                </a:cubicBezTo>
                <a:cubicBezTo>
                  <a:pt x="118" y="61"/>
                  <a:pt x="116" y="63"/>
                  <a:pt x="113" y="63"/>
                </a:cubicBezTo>
                <a:cubicBezTo>
                  <a:pt x="12" y="63"/>
                  <a:pt x="12" y="63"/>
                  <a:pt x="12" y="63"/>
                </a:cubicBezTo>
                <a:cubicBezTo>
                  <a:pt x="9" y="63"/>
                  <a:pt x="7" y="61"/>
                  <a:pt x="7" y="58"/>
                </a:cubicBezTo>
                <a:cubicBezTo>
                  <a:pt x="7" y="5"/>
                  <a:pt x="7" y="5"/>
                  <a:pt x="7" y="5"/>
                </a:cubicBezTo>
                <a:cubicBezTo>
                  <a:pt x="7" y="2"/>
                  <a:pt x="9" y="0"/>
                  <a:pt x="12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16" y="0"/>
                  <a:pt x="118" y="2"/>
                  <a:pt x="118" y="5"/>
                </a:cubicBezTo>
                <a:close/>
                <a:moveTo>
                  <a:pt x="113" y="6"/>
                </a:moveTo>
                <a:cubicBezTo>
                  <a:pt x="12" y="6"/>
                  <a:pt x="12" y="6"/>
                  <a:pt x="12" y="6"/>
                </a:cubicBezTo>
                <a:cubicBezTo>
                  <a:pt x="12" y="59"/>
                  <a:pt x="12" y="59"/>
                  <a:pt x="12" y="59"/>
                </a:cubicBezTo>
                <a:cubicBezTo>
                  <a:pt x="113" y="59"/>
                  <a:pt x="113" y="59"/>
                  <a:pt x="113" y="59"/>
                </a:cubicBezTo>
                <a:lnTo>
                  <a:pt x="113" y="6"/>
                </a:lnTo>
                <a:close/>
              </a:path>
            </a:pathLst>
          </a:custGeom>
          <a:solidFill>
            <a:srgbClr val="FFC000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99" name="Oval 493"/>
          <p:cNvSpPr/>
          <p:nvPr/>
        </p:nvSpPr>
        <p:spPr>
          <a:xfrm>
            <a:off x="2525713" y="4219575"/>
            <a:ext cx="730250" cy="663575"/>
          </a:xfrm>
          <a:custGeom>
            <a:avLst/>
            <a:gdLst>
              <a:gd name="txL" fmla="*/ 0 w 239713"/>
              <a:gd name="txT" fmla="*/ 0 h 217487"/>
              <a:gd name="txR" fmla="*/ 239713 w 239713"/>
              <a:gd name="txB" fmla="*/ 217487 h 217487"/>
            </a:gdLst>
            <a:ahLst/>
            <a:cxnLst>
              <a:cxn ang="0">
                <a:pos x="625675" y="1226601"/>
              </a:cxn>
              <a:cxn ang="0">
                <a:pos x="662109" y="1226601"/>
              </a:cxn>
              <a:cxn ang="0">
                <a:pos x="742987" y="1226601"/>
              </a:cxn>
              <a:cxn ang="0">
                <a:pos x="744851" y="1226601"/>
              </a:cxn>
              <a:cxn ang="0">
                <a:pos x="903749" y="1226601"/>
              </a:cxn>
              <a:cxn ang="0">
                <a:pos x="933621" y="1226601"/>
              </a:cxn>
              <a:cxn ang="0">
                <a:pos x="938502" y="1226601"/>
              </a:cxn>
              <a:cxn ang="0">
                <a:pos x="948283" y="1226601"/>
              </a:cxn>
              <a:cxn ang="0">
                <a:pos x="1012363" y="1226601"/>
              </a:cxn>
              <a:cxn ang="0">
                <a:pos x="1016717" y="1226601"/>
              </a:cxn>
              <a:cxn ang="0">
                <a:pos x="1201914" y="1226601"/>
              </a:cxn>
              <a:cxn ang="0">
                <a:pos x="1202462" y="1226601"/>
              </a:cxn>
              <a:cxn ang="0">
                <a:pos x="1564167" y="1226601"/>
              </a:cxn>
              <a:cxn ang="0">
                <a:pos x="1814002" y="1275391"/>
              </a:cxn>
              <a:cxn ang="0">
                <a:pos x="2024739" y="1408764"/>
              </a:cxn>
              <a:cxn ang="0">
                <a:pos x="2170291" y="1607189"/>
              </a:cxn>
              <a:cxn ang="0">
                <a:pos x="2224598" y="1851149"/>
              </a:cxn>
              <a:cxn ang="0">
                <a:pos x="2224598" y="1872840"/>
              </a:cxn>
              <a:cxn ang="0">
                <a:pos x="2224598" y="1872840"/>
              </a:cxn>
              <a:cxn ang="0">
                <a:pos x="2224598" y="2024635"/>
              </a:cxn>
              <a:cxn ang="0">
                <a:pos x="0" y="2024635"/>
              </a:cxn>
              <a:cxn ang="0">
                <a:pos x="0" y="2002954"/>
              </a:cxn>
              <a:cxn ang="0">
                <a:pos x="0" y="1851149"/>
              </a:cxn>
              <a:cxn ang="0">
                <a:pos x="625675" y="1226601"/>
              </a:cxn>
              <a:cxn ang="0">
                <a:pos x="1104936" y="0"/>
              </a:cxn>
              <a:cxn ang="0">
                <a:pos x="1322854" y="44134"/>
              </a:cxn>
              <a:cxn ang="0">
                <a:pos x="1500803" y="164485"/>
              </a:cxn>
              <a:cxn ang="0">
                <a:pos x="1620778" y="342990"/>
              </a:cxn>
              <a:cxn ang="0">
                <a:pos x="1664767" y="561580"/>
              </a:cxn>
              <a:cxn ang="0">
                <a:pos x="1620778" y="780179"/>
              </a:cxn>
              <a:cxn ang="0">
                <a:pos x="1500803" y="958675"/>
              </a:cxn>
              <a:cxn ang="0">
                <a:pos x="1322854" y="1079031"/>
              </a:cxn>
              <a:cxn ang="0">
                <a:pos x="1104936" y="1123156"/>
              </a:cxn>
              <a:cxn ang="0">
                <a:pos x="709078" y="958675"/>
              </a:cxn>
              <a:cxn ang="0">
                <a:pos x="589100" y="780179"/>
              </a:cxn>
              <a:cxn ang="0">
                <a:pos x="545105" y="561580"/>
              </a:cxn>
              <a:cxn ang="0">
                <a:pos x="709078" y="164485"/>
              </a:cxn>
              <a:cxn ang="0">
                <a:pos x="887024" y="44134"/>
              </a:cxn>
              <a:cxn ang="0">
                <a:pos x="1104936" y="0"/>
              </a:cxn>
            </a:cxnLst>
            <a:rect l="txL" t="txT" r="txR" b="txB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rgbClr val="F14124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00" name="Freeform 497"/>
          <p:cNvSpPr>
            <a:spLocks noEditPoints="1"/>
          </p:cNvSpPr>
          <p:nvPr/>
        </p:nvSpPr>
        <p:spPr>
          <a:xfrm>
            <a:off x="7262813" y="1839913"/>
            <a:ext cx="563562" cy="777875"/>
          </a:xfrm>
          <a:custGeom>
            <a:avLst/>
            <a:gdLst>
              <a:gd name="txL" fmla="*/ 0 w 128"/>
              <a:gd name="txT" fmla="*/ 0 h 177"/>
              <a:gd name="txR" fmla="*/ 128 w 128"/>
              <a:gd name="txB" fmla="*/ 177 h 177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28" h="177">
                <a:moveTo>
                  <a:pt x="125" y="83"/>
                </a:moveTo>
                <a:cubicBezTo>
                  <a:pt x="120" y="104"/>
                  <a:pt x="105" y="138"/>
                  <a:pt x="64" y="177"/>
                </a:cubicBezTo>
                <a:cubicBezTo>
                  <a:pt x="64" y="177"/>
                  <a:pt x="5" y="122"/>
                  <a:pt x="0" y="71"/>
                </a:cubicBezTo>
                <a:cubicBezTo>
                  <a:pt x="0" y="71"/>
                  <a:pt x="0" y="70"/>
                  <a:pt x="0" y="70"/>
                </a:cubicBezTo>
                <a:cubicBezTo>
                  <a:pt x="0" y="68"/>
                  <a:pt x="0" y="66"/>
                  <a:pt x="0" y="64"/>
                </a:cubicBezTo>
                <a:cubicBezTo>
                  <a:pt x="0" y="29"/>
                  <a:pt x="28" y="0"/>
                  <a:pt x="64" y="0"/>
                </a:cubicBezTo>
                <a:cubicBezTo>
                  <a:pt x="99" y="0"/>
                  <a:pt x="128" y="29"/>
                  <a:pt x="128" y="64"/>
                </a:cubicBezTo>
                <a:cubicBezTo>
                  <a:pt x="128" y="64"/>
                  <a:pt x="128" y="65"/>
                  <a:pt x="127" y="68"/>
                </a:cubicBezTo>
                <a:cubicBezTo>
                  <a:pt x="127" y="73"/>
                  <a:pt x="126" y="78"/>
                  <a:pt x="125" y="83"/>
                </a:cubicBezTo>
                <a:close/>
                <a:moveTo>
                  <a:pt x="64" y="20"/>
                </a:moveTo>
                <a:cubicBezTo>
                  <a:pt x="40" y="20"/>
                  <a:pt x="22" y="39"/>
                  <a:pt x="22" y="62"/>
                </a:cubicBezTo>
                <a:cubicBezTo>
                  <a:pt x="22" y="85"/>
                  <a:pt x="40" y="104"/>
                  <a:pt x="64" y="104"/>
                </a:cubicBezTo>
                <a:cubicBezTo>
                  <a:pt x="87" y="104"/>
                  <a:pt x="106" y="85"/>
                  <a:pt x="106" y="62"/>
                </a:cubicBezTo>
                <a:cubicBezTo>
                  <a:pt x="106" y="39"/>
                  <a:pt x="87" y="20"/>
                  <a:pt x="64" y="20"/>
                </a:cubicBezTo>
                <a:close/>
                <a:moveTo>
                  <a:pt x="64" y="40"/>
                </a:moveTo>
                <a:cubicBezTo>
                  <a:pt x="53" y="40"/>
                  <a:pt x="44" y="49"/>
                  <a:pt x="44" y="60"/>
                </a:cubicBezTo>
                <a:cubicBezTo>
                  <a:pt x="44" y="71"/>
                  <a:pt x="53" y="80"/>
                  <a:pt x="64" y="80"/>
                </a:cubicBezTo>
                <a:cubicBezTo>
                  <a:pt x="75" y="80"/>
                  <a:pt x="84" y="71"/>
                  <a:pt x="84" y="60"/>
                </a:cubicBezTo>
                <a:cubicBezTo>
                  <a:pt x="84" y="49"/>
                  <a:pt x="75" y="40"/>
                  <a:pt x="64" y="40"/>
                </a:cubicBezTo>
                <a:close/>
              </a:path>
            </a:pathLst>
          </a:custGeom>
          <a:solidFill>
            <a:srgbClr val="21AB8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01" name="直接连接符 22"/>
          <p:cNvSpPr/>
          <p:nvPr/>
        </p:nvSpPr>
        <p:spPr>
          <a:xfrm>
            <a:off x="2525713" y="2686050"/>
            <a:ext cx="3709987" cy="1588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02" name="直接连接符 23"/>
          <p:cNvSpPr/>
          <p:nvPr/>
        </p:nvSpPr>
        <p:spPr>
          <a:xfrm>
            <a:off x="7262813" y="2686050"/>
            <a:ext cx="3679825" cy="1588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03" name="直接连接符 24"/>
          <p:cNvSpPr/>
          <p:nvPr/>
        </p:nvSpPr>
        <p:spPr>
          <a:xfrm>
            <a:off x="2525713" y="5041900"/>
            <a:ext cx="3709987" cy="0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04" name="直接连接符 38"/>
          <p:cNvSpPr/>
          <p:nvPr/>
        </p:nvSpPr>
        <p:spPr>
          <a:xfrm>
            <a:off x="7262813" y="5041900"/>
            <a:ext cx="3679825" cy="0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05" name="TextBox 498"/>
          <p:cNvSpPr/>
          <p:nvPr/>
        </p:nvSpPr>
        <p:spPr>
          <a:xfrm>
            <a:off x="4475163" y="2089150"/>
            <a:ext cx="1878012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ctr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UKIJ Qolyazma" pitchFamily="2" charset="0"/>
              </a:rPr>
              <a:t>点击添加内容</a:t>
            </a:r>
          </a:p>
        </p:txBody>
      </p:sp>
      <p:sp>
        <p:nvSpPr>
          <p:cNvPr id="7206" name="TextBox 499"/>
          <p:cNvSpPr/>
          <p:nvPr/>
        </p:nvSpPr>
        <p:spPr>
          <a:xfrm>
            <a:off x="9182100" y="2089150"/>
            <a:ext cx="187801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ctr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UKIJ Qolyazma" pitchFamily="2" charset="0"/>
              </a:rPr>
              <a:t>点击添加内容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7207" name="TextBox 500"/>
          <p:cNvSpPr/>
          <p:nvPr/>
        </p:nvSpPr>
        <p:spPr>
          <a:xfrm>
            <a:off x="4475163" y="4414838"/>
            <a:ext cx="1878012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ctr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UKIJ Qolyazma" pitchFamily="2" charset="0"/>
              </a:rPr>
              <a:t>点击添加内容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7208" name="TextBox 501"/>
          <p:cNvSpPr/>
          <p:nvPr/>
        </p:nvSpPr>
        <p:spPr>
          <a:xfrm>
            <a:off x="9182100" y="4414838"/>
            <a:ext cx="1878013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ctr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UKIJ Qolyazma" pitchFamily="2" charset="0"/>
              </a:rPr>
              <a:t>点击添加内容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7209" name="TextBox 503"/>
          <p:cNvSpPr/>
          <p:nvPr/>
        </p:nvSpPr>
        <p:spPr>
          <a:xfrm>
            <a:off x="2400300" y="2776538"/>
            <a:ext cx="4062413" cy="93345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您的内容打在这里，或者通过复制您的文本后，在此框中选择粘贴，并选择只保留文字，在此录入上述图表的描述说明。</a:t>
            </a:r>
          </a:p>
        </p:txBody>
      </p:sp>
      <p:sp>
        <p:nvSpPr>
          <p:cNvPr id="7210" name="TextBox 504"/>
          <p:cNvSpPr/>
          <p:nvPr/>
        </p:nvSpPr>
        <p:spPr>
          <a:xfrm>
            <a:off x="7161213" y="2776538"/>
            <a:ext cx="4060825" cy="93345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，在此录入上述图表的描述说明。</a:t>
            </a:r>
            <a:endParaRPr lang="zh-CN" altLang="en-US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11" name="TextBox 505"/>
          <p:cNvSpPr/>
          <p:nvPr/>
        </p:nvSpPr>
        <p:spPr>
          <a:xfrm>
            <a:off x="2400300" y="5143500"/>
            <a:ext cx="4062413" cy="931863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，在此录入上述图表的描述说明。</a:t>
            </a:r>
            <a:endParaRPr lang="zh-CN" altLang="en-US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12" name="TextBox 506"/>
          <p:cNvSpPr/>
          <p:nvPr/>
        </p:nvSpPr>
        <p:spPr>
          <a:xfrm>
            <a:off x="7161213" y="5143500"/>
            <a:ext cx="4060825" cy="931863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，在此录入上述图表的描述说明。</a:t>
            </a:r>
            <a:endParaRPr lang="zh-CN" altLang="en-US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2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8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1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46" dur="3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50" dur="3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54" dur="3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58" dur="3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1" dur="1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4" dur="1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7" dur="1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0" dur="1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3" grpId="0" bldLvl="0"/>
      <p:bldP spid="7205" grpId="0" bldLvl="0"/>
      <p:bldP spid="7206" grpId="0" bldLvl="0"/>
      <p:bldP spid="7207" grpId="0" bldLvl="0"/>
      <p:bldP spid="7208" grpId="0" bldLvl="0"/>
      <p:bldP spid="7209" grpId="0" bldLvl="0"/>
      <p:bldP spid="7210" grpId="0" bldLvl="0"/>
      <p:bldP spid="7211" grpId="0" bldLvl="0"/>
      <p:bldP spid="7212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8195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endParaRPr kumimoji="0" lang="zh-CN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  <a:sym typeface="宋体" pitchFamily="2" charset="-12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2785" name="组合 9"/>
          <p:cNvGrpSpPr/>
          <p:nvPr/>
        </p:nvGrpSpPr>
        <p:grpSpPr>
          <a:xfrm>
            <a:off x="0" y="1273175"/>
            <a:ext cx="1692275" cy="787400"/>
            <a:chOff x="0" y="0"/>
            <a:chExt cx="1691680" cy="788186"/>
          </a:xfrm>
        </p:grpSpPr>
        <p:sp>
          <p:nvSpPr>
            <p:cNvPr id="32819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绪论</a:t>
              </a:r>
            </a:p>
          </p:txBody>
        </p:sp>
        <p:sp>
          <p:nvSpPr>
            <p:cNvPr id="32820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2786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87" name="直角三角形 17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2788" name="五边形 18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8217" name="矩形 3"/>
          <p:cNvSpPr/>
          <p:nvPr/>
        </p:nvSpPr>
        <p:spPr>
          <a:xfrm>
            <a:off x="5667375" y="515938"/>
            <a:ext cx="3197225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国外相关研究综述</a:t>
            </a:r>
          </a:p>
        </p:txBody>
      </p:sp>
      <p:grpSp>
        <p:nvGrpSpPr>
          <p:cNvPr id="8218" name="组合 26"/>
          <p:cNvGrpSpPr/>
          <p:nvPr/>
        </p:nvGrpSpPr>
        <p:grpSpPr>
          <a:xfrm>
            <a:off x="5043488" y="569913"/>
            <a:ext cx="263525" cy="395287"/>
            <a:chOff x="0" y="0"/>
            <a:chExt cx="213756" cy="427512"/>
          </a:xfrm>
        </p:grpSpPr>
        <p:sp>
          <p:nvSpPr>
            <p:cNvPr id="32817" name="直接连接符 27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18" name="直接连接符 28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21" name="矩形 59"/>
          <p:cNvSpPr/>
          <p:nvPr/>
        </p:nvSpPr>
        <p:spPr>
          <a:xfrm>
            <a:off x="8550275" y="2017713"/>
            <a:ext cx="1312863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22" name="矩形 60"/>
          <p:cNvSpPr/>
          <p:nvPr/>
        </p:nvSpPr>
        <p:spPr>
          <a:xfrm>
            <a:off x="8537575" y="4195763"/>
            <a:ext cx="13128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23" name="矩形 61"/>
          <p:cNvSpPr/>
          <p:nvPr/>
        </p:nvSpPr>
        <p:spPr>
          <a:xfrm>
            <a:off x="3684588" y="3073400"/>
            <a:ext cx="1312862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24" name="等腰三角形 62"/>
          <p:cNvSpPr>
            <a:spLocks noChangeAspect="1"/>
          </p:cNvSpPr>
          <p:nvPr/>
        </p:nvSpPr>
        <p:spPr>
          <a:xfrm rot="5400000" flipV="1">
            <a:off x="8240713" y="2524125"/>
            <a:ext cx="239712" cy="206375"/>
          </a:xfrm>
          <a:prstGeom prst="triangle">
            <a:avLst>
              <a:gd name="adj" fmla="val 50000"/>
            </a:avLst>
          </a:prstGeom>
          <a:solidFill>
            <a:srgbClr val="21AB82"/>
          </a:solidFill>
          <a:ln w="9525">
            <a:noFill/>
            <a:miter/>
          </a:ln>
        </p:spPr>
        <p:txBody>
          <a:bodyPr lIns="91431" tIns="45716" rIns="91431" bIns="45716" anchor="ctr"/>
          <a:lstStyle/>
          <a:p>
            <a:pPr lvl="0" algn="ctr" eaLnBrk="1" hangingPunct="1">
              <a:buNone/>
            </a:pPr>
            <a:endParaRPr lang="zh-CN" altLang="zh-CN" sz="2000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25" name="矩形 47"/>
          <p:cNvSpPr/>
          <p:nvPr/>
        </p:nvSpPr>
        <p:spPr>
          <a:xfrm>
            <a:off x="8537575" y="2432050"/>
            <a:ext cx="2822575" cy="112712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在此录入上述图表的综合描述说明，在此录入上述图表的综合描述说明，在此录入上述图表的综合描述说明。</a:t>
            </a:r>
          </a:p>
        </p:txBody>
      </p:sp>
      <p:sp>
        <p:nvSpPr>
          <p:cNvPr id="8226" name="等腰三角形 18"/>
          <p:cNvSpPr>
            <a:spLocks noChangeAspect="1"/>
          </p:cNvSpPr>
          <p:nvPr/>
        </p:nvSpPr>
        <p:spPr>
          <a:xfrm rot="5400000" flipV="1">
            <a:off x="8242300" y="4708525"/>
            <a:ext cx="238125" cy="206375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lIns="91431" tIns="45716" rIns="91431" bIns="45716" anchor="ctr"/>
          <a:lstStyle/>
          <a:p>
            <a:pPr lvl="0" algn="ctr" eaLnBrk="1" hangingPunct="1">
              <a:buNone/>
            </a:pPr>
            <a:endParaRPr lang="zh-CN" altLang="zh-CN" sz="2000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27" name="矩形 47"/>
          <p:cNvSpPr/>
          <p:nvPr/>
        </p:nvSpPr>
        <p:spPr>
          <a:xfrm>
            <a:off x="8537575" y="4614863"/>
            <a:ext cx="2822575" cy="112712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在此录入上述图表的综合描述说明，在此录入上述图表的综合描述说明，在此录入上述图表的综合描述说明。</a:t>
            </a:r>
          </a:p>
        </p:txBody>
      </p:sp>
      <p:sp>
        <p:nvSpPr>
          <p:cNvPr id="8228" name="等腰三角形 18"/>
          <p:cNvSpPr>
            <a:spLocks noChangeAspect="1"/>
          </p:cNvSpPr>
          <p:nvPr/>
        </p:nvSpPr>
        <p:spPr>
          <a:xfrm rot="-5400000" flipH="1" flipV="1">
            <a:off x="5168900" y="3578225"/>
            <a:ext cx="239713" cy="2063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lIns="91431" tIns="45716" rIns="91431" bIns="45716" anchor="ctr"/>
          <a:lstStyle/>
          <a:p>
            <a:pPr lvl="0" algn="ctr" eaLnBrk="1" hangingPunct="1">
              <a:buNone/>
            </a:pPr>
            <a:endParaRPr lang="zh-CN" altLang="zh-CN" sz="2000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29" name="矩形 47"/>
          <p:cNvSpPr/>
          <p:nvPr/>
        </p:nvSpPr>
        <p:spPr>
          <a:xfrm>
            <a:off x="2679700" y="3484563"/>
            <a:ext cx="2443163" cy="13858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在此录入图表的综合描述说明，在此录入上述图表的描述说明，在此录入上述图表的描述说明。在此录入上述图表的描述说明。</a:t>
            </a:r>
          </a:p>
        </p:txBody>
      </p:sp>
      <p:sp>
        <p:nvSpPr>
          <p:cNvPr id="8230" name="形状 68"/>
          <p:cNvSpPr/>
          <p:nvPr/>
        </p:nvSpPr>
        <p:spPr>
          <a:xfrm>
            <a:off x="5537200" y="3001963"/>
            <a:ext cx="1868488" cy="1868487"/>
          </a:xfrm>
          <a:custGeom>
            <a:avLst/>
            <a:gdLst>
              <a:gd name="txL" fmla="*/ 3163 w 21600"/>
              <a:gd name="txT" fmla="*/ 3163 h 21600"/>
              <a:gd name="txR" fmla="*/ 18437 w 21600"/>
              <a:gd name="txB" fmla="*/ 18437 h 2160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600" h="21600">
                <a:moveTo>
                  <a:pt x="8518" y="19377"/>
                </a:moveTo>
                <a:cubicBezTo>
                  <a:pt x="9262" y="19575"/>
                  <a:pt x="10029" y="19676"/>
                  <a:pt x="10800" y="19676"/>
                </a:cubicBezTo>
                <a:cubicBezTo>
                  <a:pt x="15702" y="19676"/>
                  <a:pt x="19676" y="15702"/>
                  <a:pt x="19676" y="10800"/>
                </a:cubicBezTo>
                <a:cubicBezTo>
                  <a:pt x="19676" y="8445"/>
                  <a:pt x="18740" y="6188"/>
                  <a:pt x="17076" y="4523"/>
                </a:cubicBezTo>
                <a:lnTo>
                  <a:pt x="18436" y="3163"/>
                </a:lnTo>
                <a:cubicBezTo>
                  <a:pt x="20462" y="5188"/>
                  <a:pt x="21600" y="7935"/>
                  <a:pt x="21600" y="10799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9862" y="21600"/>
                  <a:pt x="8929" y="21478"/>
                  <a:pt x="8024" y="21237"/>
                </a:cubicBezTo>
                <a:lnTo>
                  <a:pt x="7330" y="23846"/>
                </a:lnTo>
                <a:lnTo>
                  <a:pt x="4732" y="19366"/>
                </a:lnTo>
                <a:lnTo>
                  <a:pt x="9212" y="16768"/>
                </a:lnTo>
                <a:lnTo>
                  <a:pt x="8518" y="19377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31" name="空心弧 69"/>
          <p:cNvSpPr/>
          <p:nvPr/>
        </p:nvSpPr>
        <p:spPr>
          <a:xfrm>
            <a:off x="6207125" y="4224338"/>
            <a:ext cx="1604963" cy="1604962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785 h 21600"/>
            </a:gdLst>
            <a:ahLst/>
            <a:cxnLst>
              <a:cxn ang="0">
                <a:pos x="2147483646" y="0"/>
              </a:cxn>
              <a:cxn ang="0">
                <a:pos x="1759092872" y="1558483192"/>
              </a:cxn>
              <a:cxn ang="0">
                <a:pos x="2147483646" y="1016564058"/>
              </a:cxn>
              <a:cxn ang="0">
                <a:pos x="2147483646" y="1558483192"/>
              </a:cxn>
            </a:cxnLst>
            <a:rect l="txL" t="txT" r="txR" b="txB"/>
            <a:pathLst>
              <a:path w="21600" h="21600">
                <a:moveTo>
                  <a:pt x="5132" y="4706"/>
                </a:moveTo>
                <a:cubicBezTo>
                  <a:pt x="6672" y="3274"/>
                  <a:pt x="8697" y="2478"/>
                  <a:pt x="10799" y="2478"/>
                </a:cubicBezTo>
                <a:cubicBezTo>
                  <a:pt x="12902" y="2478"/>
                  <a:pt x="14927" y="3274"/>
                  <a:pt x="16467" y="4706"/>
                </a:cubicBezTo>
                <a:lnTo>
                  <a:pt x="18155" y="2891"/>
                </a:lnTo>
                <a:cubicBezTo>
                  <a:pt x="16157" y="1033"/>
                  <a:pt x="13529" y="0"/>
                  <a:pt x="10800" y="0"/>
                </a:cubicBezTo>
                <a:cubicBezTo>
                  <a:pt x="8070" y="0"/>
                  <a:pt x="5442" y="1033"/>
                  <a:pt x="3444" y="2891"/>
                </a:cubicBezTo>
                <a:lnTo>
                  <a:pt x="5132" y="4706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8232" name="组合 70"/>
          <p:cNvGrpSpPr/>
          <p:nvPr/>
        </p:nvGrpSpPr>
        <p:grpSpPr>
          <a:xfrm rot="2736489">
            <a:off x="6754813" y="2538413"/>
            <a:ext cx="577850" cy="506412"/>
            <a:chOff x="0" y="0"/>
            <a:chExt cx="645570" cy="565784"/>
          </a:xfrm>
        </p:grpSpPr>
        <p:sp>
          <p:nvSpPr>
            <p:cNvPr id="32813" name="Freeform 143"/>
            <p:cNvSpPr/>
            <p:nvPr/>
          </p:nvSpPr>
          <p:spPr>
            <a:xfrm>
              <a:off x="174087" y="264758"/>
              <a:ext cx="297398" cy="119685"/>
            </a:xfrm>
            <a:custGeom>
              <a:avLst/>
              <a:gdLst>
                <a:gd name="txL" fmla="*/ 0 w 35"/>
                <a:gd name="txT" fmla="*/ 0 h 14"/>
                <a:gd name="txR" fmla="*/ 35 w 35"/>
                <a:gd name="txB" fmla="*/ 14 h 1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5" h="14">
                  <a:moveTo>
                    <a:pt x="30" y="13"/>
                  </a:moveTo>
                  <a:cubicBezTo>
                    <a:pt x="23" y="6"/>
                    <a:pt x="12" y="6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2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25" y="0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10"/>
                    <a:pt x="35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4"/>
                    <a:pt x="31" y="14"/>
                    <a:pt x="30" y="13"/>
                  </a:cubicBez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14" name="Freeform 144"/>
            <p:cNvSpPr/>
            <p:nvPr/>
          </p:nvSpPr>
          <p:spPr>
            <a:xfrm>
              <a:off x="239369" y="391697"/>
              <a:ext cx="174086" cy="174087"/>
            </a:xfrm>
            <a:custGeom>
              <a:avLst/>
              <a:gdLst>
                <a:gd name="txL" fmla="*/ 0 w 20"/>
                <a:gd name="txT" fmla="*/ 0 h 20"/>
                <a:gd name="txR" fmla="*/ 20 w 20"/>
                <a:gd name="txB" fmla="*/ 20 h 20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0" h="20">
                  <a:moveTo>
                    <a:pt x="3" y="17"/>
                  </a:moveTo>
                  <a:cubicBezTo>
                    <a:pt x="0" y="13"/>
                    <a:pt x="0" y="7"/>
                    <a:pt x="3" y="4"/>
                  </a:cubicBezTo>
                  <a:cubicBezTo>
                    <a:pt x="7" y="0"/>
                    <a:pt x="12" y="0"/>
                    <a:pt x="16" y="4"/>
                  </a:cubicBezTo>
                  <a:cubicBezTo>
                    <a:pt x="20" y="7"/>
                    <a:pt x="20" y="13"/>
                    <a:pt x="16" y="17"/>
                  </a:cubicBezTo>
                  <a:cubicBezTo>
                    <a:pt x="12" y="20"/>
                    <a:pt x="7" y="20"/>
                    <a:pt x="3" y="17"/>
                  </a:cubicBez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15" name="Freeform 145"/>
            <p:cNvSpPr/>
            <p:nvPr/>
          </p:nvSpPr>
          <p:spPr>
            <a:xfrm>
              <a:off x="87043" y="126939"/>
              <a:ext cx="471484" cy="170461"/>
            </a:xfrm>
            <a:custGeom>
              <a:avLst/>
              <a:gdLst>
                <a:gd name="txL" fmla="*/ 0 w 55"/>
                <a:gd name="txT" fmla="*/ 0 h 20"/>
                <a:gd name="txR" fmla="*/ 55 w 55"/>
                <a:gd name="txB" fmla="*/ 20 h 20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55" h="20">
                  <a:moveTo>
                    <a:pt x="50" y="19"/>
                  </a:moveTo>
                  <a:cubicBezTo>
                    <a:pt x="37" y="7"/>
                    <a:pt x="18" y="7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2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6" y="0"/>
                    <a:pt x="39" y="0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5" y="16"/>
                    <a:pt x="55" y="18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20"/>
                    <a:pt x="51" y="20"/>
                    <a:pt x="50" y="19"/>
                  </a:cubicBez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16" name="Freeform 146"/>
            <p:cNvSpPr/>
            <p:nvPr/>
          </p:nvSpPr>
          <p:spPr>
            <a:xfrm>
              <a:off x="0" y="0"/>
              <a:ext cx="645570" cy="213982"/>
            </a:xfrm>
            <a:custGeom>
              <a:avLst/>
              <a:gdLst>
                <a:gd name="txL" fmla="*/ 0 w 75"/>
                <a:gd name="txT" fmla="*/ 0 h 25"/>
                <a:gd name="txR" fmla="*/ 75 w 75"/>
                <a:gd name="txB" fmla="*/ 25 h 25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5" h="25">
                  <a:moveTo>
                    <a:pt x="70" y="24"/>
                  </a:moveTo>
                  <a:cubicBezTo>
                    <a:pt x="52" y="7"/>
                    <a:pt x="23" y="7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5"/>
                    <a:pt x="3" y="25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3"/>
                    <a:pt x="0" y="21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1" y="0"/>
                    <a:pt x="54" y="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5" y="21"/>
                    <a:pt x="75" y="23"/>
                    <a:pt x="74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3" y="25"/>
                    <a:pt x="71" y="25"/>
                    <a:pt x="70" y="24"/>
                  </a:cubicBez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237" name="组合 75"/>
          <p:cNvGrpSpPr/>
          <p:nvPr/>
        </p:nvGrpSpPr>
        <p:grpSpPr>
          <a:xfrm>
            <a:off x="6178550" y="3695700"/>
            <a:ext cx="555625" cy="441325"/>
            <a:chOff x="0" y="0"/>
            <a:chExt cx="591168" cy="471487"/>
          </a:xfrm>
        </p:grpSpPr>
        <p:sp>
          <p:nvSpPr>
            <p:cNvPr id="32810" name="Oval 214"/>
            <p:cNvSpPr/>
            <p:nvPr/>
          </p:nvSpPr>
          <p:spPr>
            <a:xfrm>
              <a:off x="224861" y="377190"/>
              <a:ext cx="94297" cy="94297"/>
            </a:xfrm>
            <a:prstGeom prst="ellipse">
              <a:avLst/>
            </a:prstGeom>
            <a:solidFill>
              <a:srgbClr val="FFC000"/>
            </a:solidFill>
            <a:ln w="9525">
              <a:noFill/>
            </a:ln>
          </p:spPr>
          <p:txBody>
            <a:bodyPr lIns="121920" tIns="60960" rIns="121920" bIns="60960"/>
            <a:lstStyle/>
            <a:p>
              <a:pPr lvl="0" eaLnBrk="1" hangingPunct="1">
                <a:buNone/>
              </a:pPr>
              <a:endParaRPr lang="zh-CN" altLang="zh-CN" sz="2400" dirty="0">
                <a:solidFill>
                  <a:srgbClr val="595959"/>
                </a:solidFill>
                <a:latin typeface="Calibri" pitchFamily="34" charset="0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32811" name="Oval 215"/>
            <p:cNvSpPr/>
            <p:nvPr/>
          </p:nvSpPr>
          <p:spPr>
            <a:xfrm>
              <a:off x="395321" y="377190"/>
              <a:ext cx="101550" cy="94297"/>
            </a:xfrm>
            <a:prstGeom prst="ellipse">
              <a:avLst/>
            </a:prstGeom>
            <a:solidFill>
              <a:srgbClr val="FFC000"/>
            </a:solidFill>
            <a:ln w="9525">
              <a:noFill/>
            </a:ln>
          </p:spPr>
          <p:txBody>
            <a:bodyPr lIns="121920" tIns="60960" rIns="121920" bIns="60960"/>
            <a:lstStyle/>
            <a:p>
              <a:pPr lvl="0" eaLnBrk="1" hangingPunct="1">
                <a:buNone/>
              </a:pPr>
              <a:endParaRPr lang="zh-CN" altLang="zh-CN" sz="2400" dirty="0">
                <a:solidFill>
                  <a:srgbClr val="595959"/>
                </a:solidFill>
                <a:latin typeface="Calibri" pitchFamily="34" charset="0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32812" name="Freeform 216"/>
            <p:cNvSpPr>
              <a:spLocks noEditPoints="1"/>
            </p:cNvSpPr>
            <p:nvPr/>
          </p:nvSpPr>
          <p:spPr>
            <a:xfrm>
              <a:off x="0" y="0"/>
              <a:ext cx="591168" cy="340921"/>
            </a:xfrm>
            <a:custGeom>
              <a:avLst/>
              <a:gdLst>
                <a:gd name="txL" fmla="*/ 0 w 69"/>
                <a:gd name="txT" fmla="*/ 0 h 40"/>
                <a:gd name="txR" fmla="*/ 69 w 69"/>
                <a:gd name="txB" fmla="*/ 40 h 40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69" h="40">
                  <a:moveTo>
                    <a:pt x="66" y="13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4" y="13"/>
                    <a:pt x="22" y="11"/>
                    <a:pt x="22" y="9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4" y="9"/>
                    <a:pt x="14" y="12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5" y="39"/>
                    <a:pt x="27" y="40"/>
                    <a:pt x="30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7" y="40"/>
                    <a:pt x="59" y="39"/>
                    <a:pt x="60" y="3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9" y="15"/>
                    <a:pt x="68" y="13"/>
                    <a:pt x="66" y="13"/>
                  </a:cubicBezTo>
                  <a:close/>
                  <a:moveTo>
                    <a:pt x="53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59" y="19"/>
                    <a:pt x="59" y="19"/>
                    <a:pt x="59" y="19"/>
                  </a:cubicBezTo>
                  <a:lnTo>
                    <a:pt x="53" y="35"/>
                  </a:lnTo>
                  <a:close/>
                </a:path>
              </a:pathLst>
            </a:custGeom>
            <a:solidFill>
              <a:srgbClr val="FFC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241" name="组合 79"/>
          <p:cNvGrpSpPr/>
          <p:nvPr/>
        </p:nvGrpSpPr>
        <p:grpSpPr>
          <a:xfrm>
            <a:off x="6765925" y="4749800"/>
            <a:ext cx="425450" cy="554038"/>
            <a:chOff x="0" y="0"/>
            <a:chExt cx="453350" cy="591172"/>
          </a:xfrm>
        </p:grpSpPr>
        <p:sp>
          <p:nvSpPr>
            <p:cNvPr id="32808" name="Freeform 197"/>
            <p:cNvSpPr>
              <a:spLocks noEditPoints="1"/>
            </p:cNvSpPr>
            <p:nvPr/>
          </p:nvSpPr>
          <p:spPr>
            <a:xfrm>
              <a:off x="203101" y="199475"/>
              <a:ext cx="250249" cy="391697"/>
            </a:xfrm>
            <a:custGeom>
              <a:avLst/>
              <a:gdLst>
                <a:gd name="txL" fmla="*/ 0 w 29"/>
                <a:gd name="txT" fmla="*/ 0 h 46"/>
                <a:gd name="txR" fmla="*/ 29 w 29"/>
                <a:gd name="txB" fmla="*/ 46 h 46"/>
              </a:gdLst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29" h="46">
                  <a:moveTo>
                    <a:pt x="18" y="0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18" y="0"/>
                  </a:lnTo>
                  <a:close/>
                  <a:moveTo>
                    <a:pt x="0" y="31"/>
                  </a:moveTo>
                  <a:cubicBezTo>
                    <a:pt x="0" y="39"/>
                    <a:pt x="6" y="46"/>
                    <a:pt x="14" y="46"/>
                  </a:cubicBezTo>
                  <a:cubicBezTo>
                    <a:pt x="22" y="46"/>
                    <a:pt x="29" y="39"/>
                    <a:pt x="29" y="31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0" y="31"/>
                  </a:lnTo>
                  <a:close/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05BAC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09" name="Freeform 198"/>
            <p:cNvSpPr/>
            <p:nvPr/>
          </p:nvSpPr>
          <p:spPr>
            <a:xfrm>
              <a:off x="0" y="0"/>
              <a:ext cx="333666" cy="301026"/>
            </a:xfrm>
            <a:custGeom>
              <a:avLst/>
              <a:gdLst>
                <a:gd name="txL" fmla="*/ 0 w 39"/>
                <a:gd name="txT" fmla="*/ 0 h 35"/>
                <a:gd name="txR" fmla="*/ 39 w 39"/>
                <a:gd name="txB" fmla="*/ 35 h 35"/>
              </a:gdLst>
              <a:ahLst/>
              <a:cxnLst>
                <a:cxn ang="0">
                  <a:pos x="0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rect l="txL" t="txT" r="txR" b="txB"/>
              <a:pathLst>
                <a:path w="39" h="35">
                  <a:moveTo>
                    <a:pt x="0" y="20"/>
                  </a:moveTo>
                  <a:cubicBezTo>
                    <a:pt x="0" y="9"/>
                    <a:pt x="8" y="1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0" y="1"/>
                    <a:pt x="39" y="9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6"/>
                    <a:pt x="34" y="11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8" y="5"/>
                    <a:pt x="24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3"/>
                    <a:pt x="10" y="5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4" y="11"/>
                    <a:pt x="3" y="16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5"/>
                    <a:pt x="5" y="29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1"/>
                    <a:pt x="0" y="26"/>
                    <a:pt x="0" y="20"/>
                  </a:cubicBezTo>
                  <a:close/>
                </a:path>
              </a:pathLst>
            </a:custGeom>
            <a:solidFill>
              <a:srgbClr val="05BAC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44" name="空心弧 82"/>
          <p:cNvSpPr/>
          <p:nvPr/>
        </p:nvSpPr>
        <p:spPr>
          <a:xfrm>
            <a:off x="6207125" y="4224338"/>
            <a:ext cx="1604963" cy="1604962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652 h 21600"/>
            </a:gdLst>
            <a:ahLst/>
            <a:cxnLst>
              <a:cxn ang="0">
                <a:pos x="2147483646" y="0"/>
              </a:cxn>
              <a:cxn ang="0">
                <a:pos x="2147483646" y="638327716"/>
              </a:cxn>
              <a:cxn ang="0">
                <a:pos x="2147483646" y="1018612390"/>
              </a:cxn>
              <a:cxn ang="0">
                <a:pos x="2147483646" y="638327716"/>
              </a:cxn>
            </a:cxnLst>
            <a:rect l="txL" t="txT" r="txR" b="txB"/>
            <a:pathLst>
              <a:path w="21600" h="21600">
                <a:moveTo>
                  <a:pt x="12917" y="2757"/>
                </a:moveTo>
                <a:cubicBezTo>
                  <a:pt x="12226" y="2575"/>
                  <a:pt x="11514" y="2483"/>
                  <a:pt x="10799" y="2483"/>
                </a:cubicBezTo>
                <a:cubicBezTo>
                  <a:pt x="10085" y="2483"/>
                  <a:pt x="9373" y="2575"/>
                  <a:pt x="8682" y="2757"/>
                </a:cubicBezTo>
                <a:lnTo>
                  <a:pt x="8049" y="355"/>
                </a:lnTo>
                <a:cubicBezTo>
                  <a:pt x="8947" y="119"/>
                  <a:pt x="9871" y="0"/>
                  <a:pt x="10800" y="0"/>
                </a:cubicBezTo>
                <a:cubicBezTo>
                  <a:pt x="11728" y="0"/>
                  <a:pt x="12652" y="119"/>
                  <a:pt x="13550" y="355"/>
                </a:cubicBezTo>
                <a:lnTo>
                  <a:pt x="12917" y="2757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45" name="任意多边形 83"/>
          <p:cNvSpPr/>
          <p:nvPr/>
        </p:nvSpPr>
        <p:spPr>
          <a:xfrm rot="-4292307">
            <a:off x="6564313" y="2484438"/>
            <a:ext cx="1619250" cy="873125"/>
          </a:xfrm>
          <a:custGeom>
            <a:avLst/>
            <a:gdLst>
              <a:gd name="txL" fmla="*/ 0 w 4843779"/>
              <a:gd name="txT" fmla="*/ 0 h 2609741"/>
              <a:gd name="txR" fmla="*/ 4843779 w 4843779"/>
              <a:gd name="txB" fmla="*/ 2609741 h 2609741"/>
            </a:gdLst>
            <a:ahLst/>
            <a:cxnLst>
              <a:cxn ang="0">
                <a:pos x="180588" y="0"/>
              </a:cxn>
              <a:cxn ang="0">
                <a:pos x="180945" y="5716"/>
              </a:cxn>
              <a:cxn ang="0">
                <a:pos x="131394" y="87953"/>
              </a:cxn>
              <a:cxn ang="0">
                <a:pos x="13122" y="53768"/>
              </a:cxn>
              <a:cxn ang="0">
                <a:pos x="0" y="57152"/>
              </a:cxn>
              <a:cxn ang="0">
                <a:pos x="14196" y="26859"/>
              </a:cxn>
              <a:cxn ang="0">
                <a:pos x="49571" y="44372"/>
              </a:cxn>
              <a:cxn ang="0">
                <a:pos x="36658" y="47701"/>
              </a:cxn>
              <a:cxn ang="0">
                <a:pos x="125081" y="65206"/>
              </a:cxn>
              <a:cxn ang="0">
                <a:pos x="157894" y="3162"/>
              </a:cxn>
              <a:cxn ang="0">
                <a:pos x="157562" y="0"/>
              </a:cxn>
              <a:cxn ang="0">
                <a:pos x="180588" y="0"/>
              </a:cxn>
            </a:cxnLst>
            <a:rect l="txL" t="txT" r="txR" b="txB"/>
            <a:pathLst>
              <a:path w="4843779" h="2609741">
                <a:moveTo>
                  <a:pt x="4833930" y="0"/>
                </a:moveTo>
                <a:lnTo>
                  <a:pt x="4843489" y="152635"/>
                </a:lnTo>
                <a:cubicBezTo>
                  <a:pt x="4857473" y="1052464"/>
                  <a:pt x="4365817" y="1918999"/>
                  <a:pt x="3517115" y="2348626"/>
                </a:cubicBezTo>
                <a:cubicBezTo>
                  <a:pt x="2385597" y="2921419"/>
                  <a:pt x="1003828" y="2523005"/>
                  <a:pt x="351244" y="1435790"/>
                </a:cubicBezTo>
                <a:lnTo>
                  <a:pt x="0" y="1526124"/>
                </a:lnTo>
                <a:lnTo>
                  <a:pt x="380009" y="717222"/>
                </a:lnTo>
                <a:lnTo>
                  <a:pt x="1326890" y="1184874"/>
                </a:lnTo>
                <a:lnTo>
                  <a:pt x="981253" y="1273766"/>
                </a:lnTo>
                <a:cubicBezTo>
                  <a:pt x="1534634" y="2011589"/>
                  <a:pt x="2555569" y="2213219"/>
                  <a:pt x="3348138" y="1741216"/>
                </a:cubicBezTo>
                <a:cubicBezTo>
                  <a:pt x="3942651" y="1387163"/>
                  <a:pt x="4265044" y="739620"/>
                  <a:pt x="4226462" y="84448"/>
                </a:cubicBezTo>
                <a:lnTo>
                  <a:pt x="4217585" y="0"/>
                </a:lnTo>
                <a:lnTo>
                  <a:pt x="4833930" y="0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46" name="任意多边形 84"/>
          <p:cNvSpPr/>
          <p:nvPr/>
        </p:nvSpPr>
        <p:spPr>
          <a:xfrm rot="-4292307">
            <a:off x="6167438" y="2032000"/>
            <a:ext cx="1063625" cy="744538"/>
          </a:xfrm>
          <a:custGeom>
            <a:avLst/>
            <a:gdLst>
              <a:gd name="txL" fmla="*/ 0 w 3180980"/>
              <a:gd name="txT" fmla="*/ 0 h 2227258"/>
              <a:gd name="txR" fmla="*/ 3180980 w 3180980"/>
              <a:gd name="txB" fmla="*/ 2227258 h 2227258"/>
            </a:gdLst>
            <a:ahLst/>
            <a:cxnLst>
              <a:cxn ang="0">
                <a:pos x="115251" y="63694"/>
              </a:cxn>
              <a:cxn ang="0">
                <a:pos x="118747" y="80480"/>
              </a:cxn>
              <a:cxn ang="0">
                <a:pos x="118917" y="83199"/>
              </a:cxn>
              <a:cxn ang="0">
                <a:pos x="95876" y="83199"/>
              </a:cxn>
              <a:cxn ang="0">
                <a:pos x="95564" y="80236"/>
              </a:cxn>
              <a:cxn ang="0">
                <a:pos x="90144" y="62180"/>
              </a:cxn>
              <a:cxn ang="0">
                <a:pos x="7328" y="26483"/>
              </a:cxn>
              <a:cxn ang="0">
                <a:pos x="0" y="4747"/>
              </a:cxn>
              <a:cxn ang="0">
                <a:pos x="112245" y="55432"/>
              </a:cxn>
              <a:cxn ang="0">
                <a:pos x="115251" y="63694"/>
              </a:cxn>
            </a:cxnLst>
            <a:rect l="txL" t="txT" r="txR" b="txB"/>
            <a:pathLst>
              <a:path w="3180980" h="2227258">
                <a:moveTo>
                  <a:pt x="3082922" y="1705085"/>
                </a:moveTo>
                <a:cubicBezTo>
                  <a:pt x="3128937" y="1853627"/>
                  <a:pt x="3159875" y="2004047"/>
                  <a:pt x="3176423" y="2154476"/>
                </a:cubicBezTo>
                <a:lnTo>
                  <a:pt x="3180980" y="2227258"/>
                </a:lnTo>
                <a:lnTo>
                  <a:pt x="2564635" y="2227258"/>
                </a:lnTo>
                <a:lnTo>
                  <a:pt x="2556295" y="2147919"/>
                </a:lnTo>
                <a:cubicBezTo>
                  <a:pt x="2531455" y="1984304"/>
                  <a:pt x="2483591" y="1821702"/>
                  <a:pt x="2411315" y="1664578"/>
                </a:cubicBezTo>
                <a:cubicBezTo>
                  <a:pt x="2025870" y="826647"/>
                  <a:pt x="1070294" y="414436"/>
                  <a:pt x="196026" y="708959"/>
                </a:cubicBezTo>
                <a:lnTo>
                  <a:pt x="0" y="127074"/>
                </a:lnTo>
                <a:cubicBezTo>
                  <a:pt x="1201918" y="-277827"/>
                  <a:pt x="2512407" y="314386"/>
                  <a:pt x="3002505" y="1483914"/>
                </a:cubicBezTo>
                <a:cubicBezTo>
                  <a:pt x="3033137" y="1557012"/>
                  <a:pt x="3059914" y="1630814"/>
                  <a:pt x="3082922" y="1705085"/>
                </a:cubicBez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5" dur="350"/>
                                        <p:tgtEl>
                                          <p:spTgt spid="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19" dur="600"/>
                                        <p:tgtEl>
                                          <p:spTgt spid="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3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28" dur="500" tmFilter="0, 0; .2, .5; .8, .5; 1, 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2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3" dur="5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6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40" dur="75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4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49" dur="500" tmFilter="0, 0; .2, .5; .8, .5; 1, 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54" dur="5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58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2" dur="25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>
                                      <p:cBhvr>
                                        <p:cTn id="66" dur="1000"/>
                                        <p:tgtEl>
                                          <p:spTgt spid="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0" dur="500"/>
                                        <p:tgtEl>
                                          <p:spTgt spid="8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75" dur="500" tmFilter="0, 0; .2, .5; .8, .5; 1, 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8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0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3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7" grpId="0" bldLvl="0"/>
      <p:bldP spid="8221" grpId="0" bldLvl="0"/>
      <p:bldP spid="8222" grpId="0" bldLvl="0"/>
      <p:bldP spid="8223" grpId="0" bldLvl="0"/>
      <p:bldP spid="8224" grpId="0" bldLvl="0" animBg="1"/>
      <p:bldP spid="8224" grpId="1" bldLvl="0" animBg="1"/>
      <p:bldP spid="8225" grpId="0" bldLvl="0"/>
      <p:bldP spid="8226" grpId="0" bldLvl="0" animBg="1"/>
      <p:bldP spid="8226" grpId="1" bldLvl="0" animBg="1"/>
      <p:bldP spid="8227" grpId="0" bldLvl="0"/>
      <p:bldP spid="8228" grpId="0" bldLvl="0" animBg="1"/>
      <p:bldP spid="8228" grpId="1" bldLvl="0" animBg="1"/>
      <p:bldP spid="8229" grpId="0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9219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endParaRPr kumimoji="0" lang="zh-CN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  <a:sym typeface="宋体" pitchFamily="2" charset="-12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3809" name="组合 9"/>
          <p:cNvGrpSpPr/>
          <p:nvPr/>
        </p:nvGrpSpPr>
        <p:grpSpPr>
          <a:xfrm>
            <a:off x="0" y="1273175"/>
            <a:ext cx="1692275" cy="787400"/>
            <a:chOff x="0" y="0"/>
            <a:chExt cx="1691680" cy="788186"/>
          </a:xfrm>
        </p:grpSpPr>
        <p:sp>
          <p:nvSpPr>
            <p:cNvPr id="33839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绪论</a:t>
              </a:r>
            </a:p>
          </p:txBody>
        </p:sp>
        <p:sp>
          <p:nvSpPr>
            <p:cNvPr id="33840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3810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811" name="直角三角形 17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3812" name="五边形 18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9241" name="矩形 3"/>
          <p:cNvSpPr/>
          <p:nvPr/>
        </p:nvSpPr>
        <p:spPr>
          <a:xfrm>
            <a:off x="5667375" y="515938"/>
            <a:ext cx="3197225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国内相关研究综述</a:t>
            </a:r>
          </a:p>
        </p:txBody>
      </p:sp>
      <p:grpSp>
        <p:nvGrpSpPr>
          <p:cNvPr id="9242" name="组合 30"/>
          <p:cNvGrpSpPr/>
          <p:nvPr/>
        </p:nvGrpSpPr>
        <p:grpSpPr>
          <a:xfrm>
            <a:off x="5043488" y="569913"/>
            <a:ext cx="263525" cy="395287"/>
            <a:chOff x="0" y="0"/>
            <a:chExt cx="213756" cy="427512"/>
          </a:xfrm>
        </p:grpSpPr>
        <p:sp>
          <p:nvSpPr>
            <p:cNvPr id="33837" name="直接连接符 31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8" name="直接连接符 32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245" name="组合 33"/>
          <p:cNvGrpSpPr/>
          <p:nvPr/>
        </p:nvGrpSpPr>
        <p:grpSpPr>
          <a:xfrm>
            <a:off x="4605338" y="1876425"/>
            <a:ext cx="2557462" cy="908050"/>
            <a:chOff x="0" y="0"/>
            <a:chExt cx="2636520" cy="1447800"/>
          </a:xfrm>
        </p:grpSpPr>
        <p:sp>
          <p:nvSpPr>
            <p:cNvPr id="33835" name="任意多边形 34"/>
            <p:cNvSpPr/>
            <p:nvPr/>
          </p:nvSpPr>
          <p:spPr>
            <a:xfrm>
              <a:off x="0" y="0"/>
              <a:ext cx="2636520" cy="1447800"/>
            </a:xfrm>
            <a:custGeom>
              <a:avLst/>
              <a:gdLst>
                <a:gd name="txL" fmla="*/ 0 w 2636520"/>
                <a:gd name="txT" fmla="*/ 0 h 1447800"/>
                <a:gd name="txR" fmla="*/ 2636520 w 2636520"/>
                <a:gd name="txB" fmla="*/ 1447800 h 1447800"/>
              </a:gdLst>
              <a:ahLst/>
              <a:cxnLst>
                <a:cxn ang="0">
                  <a:pos x="0" y="0"/>
                </a:cxn>
                <a:cxn ang="0">
                  <a:pos x="2103122" y="0"/>
                </a:cxn>
                <a:cxn ang="0">
                  <a:pos x="2636520" y="723900"/>
                </a:cxn>
                <a:cxn ang="0">
                  <a:pos x="2103122" y="1447800"/>
                </a:cxn>
                <a:cxn ang="0">
                  <a:pos x="0" y="1447800"/>
                </a:cxn>
                <a:cxn ang="0">
                  <a:pos x="0" y="1442632"/>
                </a:cxn>
                <a:cxn ang="0">
                  <a:pos x="529590" y="723900"/>
                </a:cxn>
                <a:cxn ang="0">
                  <a:pos x="0" y="5168"/>
                </a:cxn>
              </a:cxnLst>
              <a:rect l="txL" t="txT" r="txR" b="tx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6" name="文本框 35"/>
            <p:cNvSpPr/>
            <p:nvPr/>
          </p:nvSpPr>
          <p:spPr>
            <a:xfrm>
              <a:off x="304995" y="404827"/>
              <a:ext cx="2230360" cy="63814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ctr">
              <a:spAutoFit/>
            </a:bodyPr>
            <a:lstStyle/>
            <a:p>
              <a:pPr lvl="0" algn="ctr" eaLnBrk="1" hangingPunct="1">
                <a:buNone/>
              </a:pPr>
              <a:r>
                <a:rPr lang="zh-CN" altLang="en-US" sz="2000" b="1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输入内容</a:t>
              </a:r>
              <a:endParaRPr lang="zh-CN" altLang="en-US" sz="2000" b="1" baseline="-3000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9248" name="组合 36"/>
          <p:cNvGrpSpPr/>
          <p:nvPr/>
        </p:nvGrpSpPr>
        <p:grpSpPr>
          <a:xfrm>
            <a:off x="2468563" y="1876425"/>
            <a:ext cx="2557462" cy="908050"/>
            <a:chOff x="0" y="0"/>
            <a:chExt cx="2636520" cy="1447800"/>
          </a:xfrm>
        </p:grpSpPr>
        <p:sp>
          <p:nvSpPr>
            <p:cNvPr id="33833" name="任意多边形 37"/>
            <p:cNvSpPr/>
            <p:nvPr/>
          </p:nvSpPr>
          <p:spPr>
            <a:xfrm>
              <a:off x="0" y="0"/>
              <a:ext cx="2636520" cy="1447800"/>
            </a:xfrm>
            <a:custGeom>
              <a:avLst/>
              <a:gdLst>
                <a:gd name="txL" fmla="*/ 0 w 2636520"/>
                <a:gd name="txT" fmla="*/ 0 h 1447800"/>
                <a:gd name="txR" fmla="*/ 2636520 w 2636520"/>
                <a:gd name="txB" fmla="*/ 1447800 h 1447800"/>
              </a:gdLst>
              <a:ahLst/>
              <a:cxnLst>
                <a:cxn ang="0">
                  <a:pos x="0" y="0"/>
                </a:cxn>
                <a:cxn ang="0">
                  <a:pos x="2103122" y="0"/>
                </a:cxn>
                <a:cxn ang="0">
                  <a:pos x="2636520" y="723900"/>
                </a:cxn>
                <a:cxn ang="0">
                  <a:pos x="2103122" y="1447800"/>
                </a:cxn>
                <a:cxn ang="0">
                  <a:pos x="0" y="1447800"/>
                </a:cxn>
                <a:cxn ang="0">
                  <a:pos x="0" y="1442632"/>
                </a:cxn>
                <a:cxn ang="0">
                  <a:pos x="529590" y="723900"/>
                </a:cxn>
                <a:cxn ang="0">
                  <a:pos x="0" y="5168"/>
                </a:cxn>
              </a:cxnLst>
              <a:rect l="txL" t="txT" r="txR" b="tx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4" name="文本框 43"/>
            <p:cNvSpPr/>
            <p:nvPr/>
          </p:nvSpPr>
          <p:spPr>
            <a:xfrm>
              <a:off x="272839" y="380691"/>
              <a:ext cx="2293960" cy="68641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ctr"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zh-CN" altLang="en-US" sz="2000" b="1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输入内容</a:t>
              </a:r>
              <a:endParaRPr lang="zh-CN" altLang="en-US" sz="2000" b="1" baseline="-3000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9251" name="组合 44"/>
          <p:cNvGrpSpPr/>
          <p:nvPr/>
        </p:nvGrpSpPr>
        <p:grpSpPr>
          <a:xfrm>
            <a:off x="8880475" y="1876425"/>
            <a:ext cx="2557463" cy="908050"/>
            <a:chOff x="0" y="0"/>
            <a:chExt cx="2636520" cy="1447800"/>
          </a:xfrm>
        </p:grpSpPr>
        <p:sp>
          <p:nvSpPr>
            <p:cNvPr id="33831" name="任意多边形 45"/>
            <p:cNvSpPr/>
            <p:nvPr/>
          </p:nvSpPr>
          <p:spPr>
            <a:xfrm>
              <a:off x="0" y="0"/>
              <a:ext cx="2636520" cy="1447800"/>
            </a:xfrm>
            <a:custGeom>
              <a:avLst/>
              <a:gdLst>
                <a:gd name="txL" fmla="*/ 0 w 2636520"/>
                <a:gd name="txT" fmla="*/ 0 h 1447800"/>
                <a:gd name="txR" fmla="*/ 2636520 w 2636520"/>
                <a:gd name="txB" fmla="*/ 1447800 h 1447800"/>
              </a:gdLst>
              <a:ahLst/>
              <a:cxnLst>
                <a:cxn ang="0">
                  <a:pos x="0" y="0"/>
                </a:cxn>
                <a:cxn ang="0">
                  <a:pos x="2103122" y="0"/>
                </a:cxn>
                <a:cxn ang="0">
                  <a:pos x="2636520" y="723900"/>
                </a:cxn>
                <a:cxn ang="0">
                  <a:pos x="2103122" y="1447800"/>
                </a:cxn>
                <a:cxn ang="0">
                  <a:pos x="0" y="1447800"/>
                </a:cxn>
                <a:cxn ang="0">
                  <a:pos x="0" y="1442632"/>
                </a:cxn>
                <a:cxn ang="0">
                  <a:pos x="529590" y="723900"/>
                </a:cxn>
                <a:cxn ang="0">
                  <a:pos x="0" y="5168"/>
                </a:cxn>
              </a:cxnLst>
              <a:rect l="txL" t="txT" r="txR" b="tx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BAC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2" name="文本框 46"/>
            <p:cNvSpPr/>
            <p:nvPr/>
          </p:nvSpPr>
          <p:spPr>
            <a:xfrm>
              <a:off x="311563" y="404827"/>
              <a:ext cx="2230360" cy="63814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ctr">
              <a:spAutoFit/>
            </a:bodyPr>
            <a:lstStyle/>
            <a:p>
              <a:pPr lvl="0" algn="ctr" eaLnBrk="1" hangingPunct="1">
                <a:buNone/>
              </a:pPr>
              <a:r>
                <a:rPr lang="zh-CN" altLang="en-US" sz="2000" b="1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输入内容</a:t>
              </a:r>
              <a:endParaRPr lang="zh-CN" altLang="en-US" sz="2000" b="1" baseline="-3000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9254" name="组合 47"/>
          <p:cNvGrpSpPr/>
          <p:nvPr/>
        </p:nvGrpSpPr>
        <p:grpSpPr>
          <a:xfrm>
            <a:off x="6743700" y="1876425"/>
            <a:ext cx="2557463" cy="908050"/>
            <a:chOff x="0" y="0"/>
            <a:chExt cx="2636520" cy="1447800"/>
          </a:xfrm>
        </p:grpSpPr>
        <p:sp>
          <p:nvSpPr>
            <p:cNvPr id="33829" name="任意多边形 48"/>
            <p:cNvSpPr/>
            <p:nvPr/>
          </p:nvSpPr>
          <p:spPr>
            <a:xfrm>
              <a:off x="0" y="0"/>
              <a:ext cx="2636520" cy="1447800"/>
            </a:xfrm>
            <a:custGeom>
              <a:avLst/>
              <a:gdLst>
                <a:gd name="txL" fmla="*/ 0 w 2636520"/>
                <a:gd name="txT" fmla="*/ 0 h 1447800"/>
                <a:gd name="txR" fmla="*/ 2636520 w 2636520"/>
                <a:gd name="txB" fmla="*/ 1447800 h 1447800"/>
              </a:gdLst>
              <a:ahLst/>
              <a:cxnLst>
                <a:cxn ang="0">
                  <a:pos x="0" y="0"/>
                </a:cxn>
                <a:cxn ang="0">
                  <a:pos x="2103122" y="0"/>
                </a:cxn>
                <a:cxn ang="0">
                  <a:pos x="2636520" y="723900"/>
                </a:cxn>
                <a:cxn ang="0">
                  <a:pos x="2103122" y="1447800"/>
                </a:cxn>
                <a:cxn ang="0">
                  <a:pos x="0" y="1447800"/>
                </a:cxn>
                <a:cxn ang="0">
                  <a:pos x="0" y="1442632"/>
                </a:cxn>
                <a:cxn ang="0">
                  <a:pos x="529590" y="723900"/>
                </a:cxn>
                <a:cxn ang="0">
                  <a:pos x="0" y="5168"/>
                </a:cxn>
              </a:cxnLst>
              <a:rect l="txL" t="txT" r="txR" b="tx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12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0" name="文本框 49"/>
            <p:cNvSpPr/>
            <p:nvPr/>
          </p:nvSpPr>
          <p:spPr>
            <a:xfrm>
              <a:off x="330619" y="380696"/>
              <a:ext cx="2205655" cy="68641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ctr"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zh-CN" altLang="en-US" sz="2000" b="1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输入内容</a:t>
              </a:r>
              <a:endParaRPr lang="zh-CN" altLang="en-US" sz="2000" b="1" baseline="-3000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sp>
        <p:nvSpPr>
          <p:cNvPr id="9257" name="矩形 47"/>
          <p:cNvSpPr/>
          <p:nvPr/>
        </p:nvSpPr>
        <p:spPr>
          <a:xfrm>
            <a:off x="2189163" y="5202238"/>
            <a:ext cx="9385300" cy="86836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，在此录入本图表的综合描述说明。在此录入本图表的综合描述说明，在此录入本图表的综合描述说明，在此录入上述图表的综合描述说明，在此录入上述</a:t>
            </a:r>
            <a:r>
              <a:rPr lang="zh-CN" altLang="en-US" sz="14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图表</a:t>
            </a:r>
            <a:r>
              <a:rPr lang="zh-CN" altLang="en-US" sz="14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9258" name="矩形 51"/>
          <p:cNvSpPr/>
          <p:nvPr/>
        </p:nvSpPr>
        <p:spPr>
          <a:xfrm>
            <a:off x="3022600" y="306387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59" name="矩形 47"/>
          <p:cNvSpPr/>
          <p:nvPr/>
        </p:nvSpPr>
        <p:spPr>
          <a:xfrm>
            <a:off x="2727325" y="3541713"/>
            <a:ext cx="1908175" cy="13858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9260" name="矩形 53"/>
          <p:cNvSpPr/>
          <p:nvPr/>
        </p:nvSpPr>
        <p:spPr>
          <a:xfrm>
            <a:off x="5189538" y="3063875"/>
            <a:ext cx="1312862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61" name="矩形 47"/>
          <p:cNvSpPr/>
          <p:nvPr/>
        </p:nvSpPr>
        <p:spPr>
          <a:xfrm>
            <a:off x="4937125" y="3541713"/>
            <a:ext cx="1874838" cy="13858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9262" name="矩形 55"/>
          <p:cNvSpPr/>
          <p:nvPr/>
        </p:nvSpPr>
        <p:spPr>
          <a:xfrm>
            <a:off x="7356475" y="306387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63" name="矩形 47"/>
          <p:cNvSpPr/>
          <p:nvPr/>
        </p:nvSpPr>
        <p:spPr>
          <a:xfrm>
            <a:off x="7115175" y="3541713"/>
            <a:ext cx="1892300" cy="13858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9264" name="矩形 57"/>
          <p:cNvSpPr/>
          <p:nvPr/>
        </p:nvSpPr>
        <p:spPr>
          <a:xfrm>
            <a:off x="9523413" y="3063875"/>
            <a:ext cx="1312862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65" name="矩形 47"/>
          <p:cNvSpPr/>
          <p:nvPr/>
        </p:nvSpPr>
        <p:spPr>
          <a:xfrm>
            <a:off x="9309100" y="3541713"/>
            <a:ext cx="1874838" cy="13858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9266" name="直接连接符 8"/>
          <p:cNvSpPr/>
          <p:nvPr/>
        </p:nvSpPr>
        <p:spPr>
          <a:xfrm>
            <a:off x="2201863" y="5080000"/>
            <a:ext cx="9359900" cy="0"/>
          </a:xfrm>
          <a:prstGeom prst="line">
            <a:avLst/>
          </a:prstGeom>
          <a:ln w="635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/>
                                        <p:tgtEl>
                                          <p:spTgt spid="9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20" dur="4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00"/>
                                        <p:tgtEl>
                                          <p:spTgt spid="9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24" dur="4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29" dur="4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"/>
                                        <p:tgtEl>
                                          <p:spTgt spid="9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33" dur="400"/>
                                        <p:tgtEl>
                                          <p:spTgt spid="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00"/>
                                        <p:tgtEl>
                                          <p:spTgt spid="9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37" dur="400"/>
                                        <p:tgtEl>
                                          <p:spTgt spid="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42" dur="400"/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/>
                                        <p:tgtEl>
                                          <p:spTgt spid="9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46" dur="4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/>
                                        <p:tgtEl>
                                          <p:spTgt spid="9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50" dur="400"/>
                                        <p:tgtEl>
                                          <p:spTgt spid="9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00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55" dur="400"/>
                                        <p:tgtEl>
                                          <p:spTgt spid="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400"/>
                                        <p:tgtEl>
                                          <p:spTgt spid="9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59" dur="400"/>
                                        <p:tgtEl>
                                          <p:spTgt spid="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400"/>
                                        <p:tgtEl>
                                          <p:spTgt spid="9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63" dur="400"/>
                                        <p:tgtEl>
                                          <p:spTgt spid="9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>
                                      <p:cBhvr>
                                        <p:cTn id="67" dur="750"/>
                                        <p:tgtEl>
                                          <p:spTgt spid="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2" dur="500"/>
                                        <p:tgtEl>
                                          <p:spTgt spid="9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1" grpId="0" bldLvl="0"/>
      <p:bldP spid="9257" grpId="0" bldLvl="0"/>
      <p:bldP spid="9258" grpId="0" bldLvl="0"/>
      <p:bldP spid="9259" grpId="0" bldLvl="0"/>
      <p:bldP spid="9260" grpId="0" bldLvl="0"/>
      <p:bldP spid="9261" grpId="0" bldLvl="0"/>
      <p:bldP spid="9262" grpId="0" bldLvl="0"/>
      <p:bldP spid="9263" grpId="0" bldLvl="0"/>
      <p:bldP spid="9264" grpId="0" bldLvl="0"/>
      <p:bldP spid="9265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10243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endParaRPr kumimoji="0" lang="zh-CN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  <a:sym typeface="宋体" pitchFamily="2" charset="-12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4833" name="组合 9"/>
          <p:cNvGrpSpPr/>
          <p:nvPr/>
        </p:nvGrpSpPr>
        <p:grpSpPr>
          <a:xfrm>
            <a:off x="0" y="1273175"/>
            <a:ext cx="1692275" cy="787400"/>
            <a:chOff x="0" y="0"/>
            <a:chExt cx="1691680" cy="788186"/>
          </a:xfrm>
        </p:grpSpPr>
        <p:sp>
          <p:nvSpPr>
            <p:cNvPr id="34857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绪论</a:t>
              </a:r>
            </a:p>
          </p:txBody>
        </p:sp>
        <p:sp>
          <p:nvSpPr>
            <p:cNvPr id="34858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4834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835" name="直角三角形 17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6" name="五边形 18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0265" name="矩形 14"/>
          <p:cNvSpPr/>
          <p:nvPr/>
        </p:nvSpPr>
        <p:spPr>
          <a:xfrm>
            <a:off x="5424488" y="2211388"/>
            <a:ext cx="1422400" cy="141446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  <a:miter/>
          </a:ln>
        </p:spPr>
        <p:txBody>
          <a:bodyPr lIns="81887" tIns="40943" rIns="81887" bIns="40943" anchor="ctr"/>
          <a:lstStyle/>
          <a:p>
            <a:pPr lvl="0" algn="ctr" eaLnBrk="1" hangingPunct="1">
              <a:buNone/>
            </a:pPr>
            <a:endParaRPr lang="zh-CN" altLang="zh-CN" dirty="0"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0266" name="矩形 15"/>
          <p:cNvSpPr/>
          <p:nvPr/>
        </p:nvSpPr>
        <p:spPr>
          <a:xfrm>
            <a:off x="7040563" y="2211388"/>
            <a:ext cx="1422400" cy="1414462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  <a:miter/>
          </a:ln>
        </p:spPr>
        <p:txBody>
          <a:bodyPr lIns="81887" tIns="40943" rIns="81887" bIns="40943" anchor="ctr"/>
          <a:lstStyle/>
          <a:p>
            <a:pPr lvl="0" algn="ctr" eaLnBrk="1" hangingPunct="1">
              <a:buNone/>
            </a:pPr>
            <a:endParaRPr lang="zh-CN" altLang="zh-CN" dirty="0"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0267" name="矩形 16"/>
          <p:cNvSpPr/>
          <p:nvPr/>
        </p:nvSpPr>
        <p:spPr>
          <a:xfrm>
            <a:off x="5424488" y="3817938"/>
            <a:ext cx="1422400" cy="1414462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  <a:miter/>
          </a:ln>
        </p:spPr>
        <p:txBody>
          <a:bodyPr lIns="81887" tIns="40943" rIns="81887" bIns="40943" anchor="ctr"/>
          <a:lstStyle/>
          <a:p>
            <a:pPr lvl="0" algn="ctr" eaLnBrk="1" hangingPunct="1">
              <a:buNone/>
            </a:pPr>
            <a:endParaRPr lang="zh-CN" altLang="zh-CN" dirty="0"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0268" name="矩形 17"/>
          <p:cNvSpPr/>
          <p:nvPr/>
        </p:nvSpPr>
        <p:spPr>
          <a:xfrm>
            <a:off x="7040563" y="3817938"/>
            <a:ext cx="1422400" cy="1414462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>
            <a:noFill/>
            <a:miter/>
          </a:ln>
        </p:spPr>
        <p:txBody>
          <a:bodyPr lIns="81887" tIns="40943" rIns="81887" bIns="40943" anchor="ctr"/>
          <a:lstStyle/>
          <a:p>
            <a:pPr lvl="0" algn="ctr" eaLnBrk="1" hangingPunct="1">
              <a:buNone/>
            </a:pPr>
            <a:endParaRPr lang="zh-CN" altLang="zh-CN" dirty="0"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0269" name="圆角矩形 18"/>
          <p:cNvSpPr/>
          <p:nvPr/>
        </p:nvSpPr>
        <p:spPr>
          <a:xfrm>
            <a:off x="6457950" y="3238500"/>
            <a:ext cx="388938" cy="38576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</a:ln>
        </p:spPr>
        <p:txBody>
          <a:bodyPr lIns="81887" tIns="40943" rIns="81887" bIns="40943" anchor="ctr"/>
          <a:lstStyle/>
          <a:p>
            <a:pPr lvl="0" algn="ctr" eaLnBrk="1" hangingPunct="1"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270" name="圆角矩形 19"/>
          <p:cNvSpPr/>
          <p:nvPr/>
        </p:nvSpPr>
        <p:spPr>
          <a:xfrm>
            <a:off x="7040563" y="3238500"/>
            <a:ext cx="387350" cy="385763"/>
          </a:xfrm>
          <a:prstGeom prst="roundRect">
            <a:avLst>
              <a:gd name="adj" fmla="val 16667"/>
            </a:avLst>
          </a:prstGeom>
          <a:solidFill>
            <a:srgbClr val="21AB82"/>
          </a:solidFill>
          <a:ln w="9525">
            <a:noFill/>
          </a:ln>
        </p:spPr>
        <p:txBody>
          <a:bodyPr lIns="81887" tIns="40943" rIns="81887" bIns="40943" anchor="ctr"/>
          <a:lstStyle/>
          <a:p>
            <a:pPr lvl="0" algn="ctr" eaLnBrk="1" hangingPunct="1"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271" name="圆角矩形 20"/>
          <p:cNvSpPr/>
          <p:nvPr/>
        </p:nvSpPr>
        <p:spPr>
          <a:xfrm>
            <a:off x="6457950" y="3817938"/>
            <a:ext cx="388938" cy="385762"/>
          </a:xfrm>
          <a:prstGeom prst="roundRect">
            <a:avLst>
              <a:gd name="adj" fmla="val 16667"/>
            </a:avLst>
          </a:prstGeom>
          <a:solidFill>
            <a:srgbClr val="05BAC8"/>
          </a:solidFill>
          <a:ln w="9525">
            <a:noFill/>
          </a:ln>
        </p:spPr>
        <p:txBody>
          <a:bodyPr lIns="81887" tIns="40943" rIns="81887" bIns="40943" anchor="ctr"/>
          <a:lstStyle/>
          <a:p>
            <a:pPr lvl="0" algn="ctr" eaLnBrk="1" hangingPunct="1"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272" name="圆角矩形 21"/>
          <p:cNvSpPr/>
          <p:nvPr/>
        </p:nvSpPr>
        <p:spPr>
          <a:xfrm>
            <a:off x="7040563" y="3817938"/>
            <a:ext cx="387350" cy="385762"/>
          </a:xfrm>
          <a:prstGeom prst="roundRect">
            <a:avLst>
              <a:gd name="adj" fmla="val 16667"/>
            </a:avLst>
          </a:prstGeom>
          <a:solidFill>
            <a:srgbClr val="F14124"/>
          </a:solidFill>
          <a:ln w="9525">
            <a:noFill/>
          </a:ln>
        </p:spPr>
        <p:txBody>
          <a:bodyPr lIns="81887" tIns="40943" rIns="81887" bIns="40943" anchor="ctr"/>
          <a:lstStyle/>
          <a:p>
            <a:pPr lvl="0" algn="ctr" eaLnBrk="1" hangingPunct="1"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4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273" name="TextBox 22"/>
          <p:cNvSpPr/>
          <p:nvPr/>
        </p:nvSpPr>
        <p:spPr>
          <a:xfrm>
            <a:off x="2255838" y="2517775"/>
            <a:ext cx="3000375" cy="11176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81887" tIns="40943" rIns="81887" bIns="40943">
            <a:spAutoFit/>
          </a:bodyPr>
          <a:lstStyle/>
          <a:p>
            <a:pPr lvl="0" algn="just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您的内容打在这里，或者通过复制您的文本后，在此框中选择粘贴，并选择只保留文字，在此录入上述图表的综合描述说明。</a:t>
            </a:r>
          </a:p>
        </p:txBody>
      </p:sp>
      <p:sp>
        <p:nvSpPr>
          <p:cNvPr id="10274" name="TextBox 23"/>
          <p:cNvSpPr/>
          <p:nvPr/>
        </p:nvSpPr>
        <p:spPr>
          <a:xfrm>
            <a:off x="3943350" y="2114550"/>
            <a:ext cx="13128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275" name="TextBox 24"/>
          <p:cNvSpPr/>
          <p:nvPr/>
        </p:nvSpPr>
        <p:spPr>
          <a:xfrm>
            <a:off x="8620125" y="2517775"/>
            <a:ext cx="3000375" cy="11176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81887" tIns="40943" rIns="81887" bIns="40943">
            <a:spAutoFit/>
          </a:bodyPr>
          <a:lstStyle/>
          <a:p>
            <a:pPr lvl="0" algn="just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您的内容打在这里，或者通过复制您的文本后，在此框中选择粘贴，并选择只保留文字，</a:t>
            </a: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  <a:endParaRPr lang="zh-CN" altLang="en-US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76" name="TextBox 38"/>
          <p:cNvSpPr/>
          <p:nvPr/>
        </p:nvSpPr>
        <p:spPr>
          <a:xfrm>
            <a:off x="8607425" y="2114550"/>
            <a:ext cx="1314450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277" name="TextBox 39"/>
          <p:cNvSpPr/>
          <p:nvPr/>
        </p:nvSpPr>
        <p:spPr>
          <a:xfrm>
            <a:off x="2255838" y="4240213"/>
            <a:ext cx="3000375" cy="111601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81887" tIns="40943" rIns="81887" bIns="40943">
            <a:spAutoFit/>
          </a:bodyPr>
          <a:lstStyle/>
          <a:p>
            <a:pPr lvl="0" algn="just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您的内容打在这里，或者通过复制您的文本后，在此框中选择粘贴，并选择只保留文字，</a:t>
            </a: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  <a:endParaRPr lang="zh-CN" altLang="en-US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78" name="TextBox 40"/>
          <p:cNvSpPr/>
          <p:nvPr/>
        </p:nvSpPr>
        <p:spPr>
          <a:xfrm>
            <a:off x="3943350" y="382587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279" name="TextBox 41"/>
          <p:cNvSpPr/>
          <p:nvPr/>
        </p:nvSpPr>
        <p:spPr>
          <a:xfrm>
            <a:off x="8620125" y="4240213"/>
            <a:ext cx="3000375" cy="111601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81887" tIns="40943" rIns="81887" bIns="40943">
            <a:spAutoFit/>
          </a:bodyPr>
          <a:lstStyle/>
          <a:p>
            <a:pPr lvl="0" algn="just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您的内容打在这里，或者通过复制您的文本后，在此框中选择粘贴，并选择只保留文字，</a:t>
            </a: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  <a:endParaRPr lang="zh-CN" altLang="en-US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80" name="TextBox 42"/>
          <p:cNvSpPr/>
          <p:nvPr/>
        </p:nvSpPr>
        <p:spPr>
          <a:xfrm>
            <a:off x="8620125" y="3825875"/>
            <a:ext cx="1314450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281" name="矩形 3"/>
          <p:cNvSpPr/>
          <p:nvPr/>
        </p:nvSpPr>
        <p:spPr>
          <a:xfrm>
            <a:off x="5667375" y="515938"/>
            <a:ext cx="3575050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研究理论与文献综述</a:t>
            </a:r>
          </a:p>
        </p:txBody>
      </p:sp>
      <p:grpSp>
        <p:nvGrpSpPr>
          <p:cNvPr id="10282" name="组合 30"/>
          <p:cNvGrpSpPr/>
          <p:nvPr/>
        </p:nvGrpSpPr>
        <p:grpSpPr>
          <a:xfrm>
            <a:off x="5043488" y="569913"/>
            <a:ext cx="263525" cy="395287"/>
            <a:chOff x="0" y="0"/>
            <a:chExt cx="213756" cy="427512"/>
          </a:xfrm>
        </p:grpSpPr>
        <p:sp>
          <p:nvSpPr>
            <p:cNvPr id="34855" name="直接连接符 31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56" name="直接连接符 32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8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left)">
                                      <p:cBhvr>
                                        <p:cTn id="66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left)">
                                      <p:cBhvr>
                                        <p:cTn id="70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74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78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left)">
                                      <p:cBhvr>
                                        <p:cTn id="82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left)">
                                      <p:cBhvr>
                                        <p:cTn id="86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90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9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5" grpId="0" bldLvl="0" animBg="1"/>
      <p:bldP spid="10266" grpId="0" bldLvl="0" animBg="1"/>
      <p:bldP spid="10267" grpId="0" bldLvl="0" animBg="1"/>
      <p:bldP spid="10268" grpId="0" bldLvl="0" animBg="1"/>
      <p:bldP spid="10269" grpId="0" bldLvl="0" animBg="1"/>
      <p:bldP spid="10270" grpId="0" bldLvl="0" animBg="1"/>
      <p:bldP spid="10271" grpId="0" bldLvl="0" animBg="1"/>
      <p:bldP spid="10272" grpId="0" bldLvl="0" animBg="1"/>
      <p:bldP spid="10273" grpId="0" bldLvl="0"/>
      <p:bldP spid="10274" grpId="0" bldLvl="0"/>
      <p:bldP spid="10275" grpId="0" bldLvl="0"/>
      <p:bldP spid="10276" grpId="0" bldLvl="0"/>
      <p:bldP spid="10277" grpId="0" bldLvl="0"/>
      <p:bldP spid="10278" grpId="0" bldLvl="0"/>
      <p:bldP spid="10279" grpId="0" bldLvl="0"/>
      <p:bldP spid="10280" grpId="0" bldLvl="0"/>
      <p:bldP spid="10281" grpId="0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11267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endParaRPr kumimoji="0" lang="zh-CN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  <a:sym typeface="宋体" pitchFamily="2" charset="-12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5857" name="组合 9"/>
          <p:cNvGrpSpPr/>
          <p:nvPr/>
        </p:nvGrpSpPr>
        <p:grpSpPr>
          <a:xfrm>
            <a:off x="0" y="1273175"/>
            <a:ext cx="1692275" cy="787400"/>
            <a:chOff x="0" y="0"/>
            <a:chExt cx="1691680" cy="788186"/>
          </a:xfrm>
        </p:grpSpPr>
        <p:sp>
          <p:nvSpPr>
            <p:cNvPr id="35879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绪论</a:t>
              </a:r>
            </a:p>
          </p:txBody>
        </p:sp>
        <p:sp>
          <p:nvSpPr>
            <p:cNvPr id="35880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5858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59" name="直角三角形 17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5860" name="五边形 18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1289" name="Oval 22"/>
          <p:cNvSpPr/>
          <p:nvPr/>
        </p:nvSpPr>
        <p:spPr>
          <a:xfrm>
            <a:off x="5751513" y="1617663"/>
            <a:ext cx="1303337" cy="1303337"/>
          </a:xfrm>
          <a:prstGeom prst="ellipse">
            <a:avLst/>
          </a:prstGeom>
          <a:solidFill>
            <a:srgbClr val="333333"/>
          </a:solidFill>
          <a:ln w="9525">
            <a:noFill/>
          </a:ln>
        </p:spPr>
        <p:txBody>
          <a:bodyPr lIns="75493" tIns="37746" rIns="75493" bIns="37746" anchor="ctr"/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主要</a:t>
            </a:r>
            <a:endParaRPr lang="en-US" altLang="x-none" sz="2000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algn="ctr" eaLnBrk="1" hangingPunct="1">
              <a:buNone/>
            </a:pPr>
            <a:r>
              <a:rPr lang="zh-CN" altLang="en-US" sz="2800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创新</a:t>
            </a:r>
            <a:endParaRPr lang="zh-CN" altLang="en-US" sz="2800" b="1" baseline="-3000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290" name="Line 23"/>
          <p:cNvSpPr/>
          <p:nvPr/>
        </p:nvSpPr>
        <p:spPr>
          <a:xfrm flipH="1">
            <a:off x="2589213" y="2270125"/>
            <a:ext cx="3162300" cy="1588"/>
          </a:xfrm>
          <a:prstGeom prst="line">
            <a:avLst/>
          </a:prstGeom>
          <a:ln w="5" cap="flat" cmpd="sng">
            <a:solidFill>
              <a:srgbClr val="333333"/>
            </a:solidFill>
            <a:prstDash val="dash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1" name="Freeform 24"/>
          <p:cNvSpPr>
            <a:spLocks noEditPoints="1"/>
          </p:cNvSpPr>
          <p:nvPr/>
        </p:nvSpPr>
        <p:spPr>
          <a:xfrm>
            <a:off x="4795838" y="2092325"/>
            <a:ext cx="366712" cy="366713"/>
          </a:xfrm>
          <a:custGeom>
            <a:avLst/>
            <a:gdLst>
              <a:gd name="txL" fmla="*/ 0 w 47"/>
              <a:gd name="txT" fmla="*/ 0 h 47"/>
              <a:gd name="txR" fmla="*/ 47 w 47"/>
              <a:gd name="txB" fmla="*/ 47 h 47"/>
            </a:gdLst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7" h="47">
                <a:moveTo>
                  <a:pt x="23" y="0"/>
                </a:moveTo>
                <a:cubicBezTo>
                  <a:pt x="36" y="0"/>
                  <a:pt x="47" y="11"/>
                  <a:pt x="47" y="24"/>
                </a:cubicBezTo>
                <a:cubicBezTo>
                  <a:pt x="47" y="37"/>
                  <a:pt x="36" y="47"/>
                  <a:pt x="23" y="47"/>
                </a:cubicBezTo>
                <a:cubicBezTo>
                  <a:pt x="10" y="47"/>
                  <a:pt x="0" y="37"/>
                  <a:pt x="0" y="24"/>
                </a:cubicBezTo>
                <a:cubicBezTo>
                  <a:pt x="0" y="11"/>
                  <a:pt x="10" y="0"/>
                  <a:pt x="23" y="0"/>
                </a:cubicBezTo>
                <a:close/>
                <a:moveTo>
                  <a:pt x="23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3" y="32"/>
                </a:cubicBezTo>
                <a:cubicBezTo>
                  <a:pt x="28" y="32"/>
                  <a:pt x="32" y="28"/>
                  <a:pt x="32" y="24"/>
                </a:cubicBezTo>
                <a:cubicBezTo>
                  <a:pt x="32" y="19"/>
                  <a:pt x="28" y="15"/>
                  <a:pt x="23" y="15"/>
                </a:cubicBez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2" name="Freeform 25"/>
          <p:cNvSpPr>
            <a:spLocks noEditPoints="1"/>
          </p:cNvSpPr>
          <p:nvPr/>
        </p:nvSpPr>
        <p:spPr>
          <a:xfrm>
            <a:off x="3935413" y="2092325"/>
            <a:ext cx="369887" cy="366713"/>
          </a:xfrm>
          <a:custGeom>
            <a:avLst/>
            <a:gdLst>
              <a:gd name="txL" fmla="*/ 0 w 47"/>
              <a:gd name="txT" fmla="*/ 0 h 47"/>
              <a:gd name="txR" fmla="*/ 47 w 47"/>
              <a:gd name="txB" fmla="*/ 47 h 47"/>
            </a:gdLst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7" h="47">
                <a:moveTo>
                  <a:pt x="24" y="0"/>
                </a:moveTo>
                <a:cubicBezTo>
                  <a:pt x="37" y="0"/>
                  <a:pt x="47" y="11"/>
                  <a:pt x="47" y="24"/>
                </a:cubicBezTo>
                <a:cubicBezTo>
                  <a:pt x="47" y="37"/>
                  <a:pt x="37" y="47"/>
                  <a:pt x="24" y="47"/>
                </a:cubicBezTo>
                <a:cubicBezTo>
                  <a:pt x="11" y="47"/>
                  <a:pt x="0" y="37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24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4" y="32"/>
                </a:cubicBezTo>
                <a:cubicBezTo>
                  <a:pt x="28" y="32"/>
                  <a:pt x="32" y="28"/>
                  <a:pt x="32" y="24"/>
                </a:cubicBezTo>
                <a:cubicBezTo>
                  <a:pt x="32" y="19"/>
                  <a:pt x="28" y="15"/>
                  <a:pt x="24" y="15"/>
                </a:cubicBez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3" name="Freeform 26"/>
          <p:cNvSpPr>
            <a:spLocks noEditPoints="1"/>
          </p:cNvSpPr>
          <p:nvPr/>
        </p:nvSpPr>
        <p:spPr>
          <a:xfrm>
            <a:off x="3079750" y="2092325"/>
            <a:ext cx="373063" cy="366713"/>
          </a:xfrm>
          <a:custGeom>
            <a:avLst/>
            <a:gdLst>
              <a:gd name="txL" fmla="*/ 0 w 48"/>
              <a:gd name="txT" fmla="*/ 0 h 47"/>
              <a:gd name="txR" fmla="*/ 48 w 48"/>
              <a:gd name="txB" fmla="*/ 47 h 47"/>
            </a:gdLst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8" h="47">
                <a:moveTo>
                  <a:pt x="24" y="0"/>
                </a:moveTo>
                <a:cubicBezTo>
                  <a:pt x="37" y="0"/>
                  <a:pt x="48" y="11"/>
                  <a:pt x="48" y="24"/>
                </a:cubicBezTo>
                <a:cubicBezTo>
                  <a:pt x="48" y="37"/>
                  <a:pt x="37" y="47"/>
                  <a:pt x="24" y="47"/>
                </a:cubicBezTo>
                <a:cubicBezTo>
                  <a:pt x="11" y="47"/>
                  <a:pt x="0" y="37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24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4" y="32"/>
                </a:cubicBezTo>
                <a:cubicBezTo>
                  <a:pt x="29" y="32"/>
                  <a:pt x="32" y="28"/>
                  <a:pt x="32" y="24"/>
                </a:cubicBezTo>
                <a:cubicBezTo>
                  <a:pt x="32" y="19"/>
                  <a:pt x="29" y="15"/>
                  <a:pt x="24" y="15"/>
                </a:cubicBez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4" name="Freeform 27"/>
          <p:cNvSpPr/>
          <p:nvPr/>
        </p:nvSpPr>
        <p:spPr>
          <a:xfrm>
            <a:off x="4905375" y="2373313"/>
            <a:ext cx="1743075" cy="1479550"/>
          </a:xfrm>
          <a:custGeom>
            <a:avLst/>
            <a:gdLst>
              <a:gd name="txL" fmla="*/ 0 w 223"/>
              <a:gd name="txT" fmla="*/ 0 h 190"/>
              <a:gd name="txR" fmla="*/ 223 w 223"/>
              <a:gd name="txB" fmla="*/ 190 h 19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23" h="190">
                <a:moveTo>
                  <a:pt x="172" y="172"/>
                </a:moveTo>
                <a:cubicBezTo>
                  <a:pt x="124" y="172"/>
                  <a:pt x="81" y="153"/>
                  <a:pt x="50" y="122"/>
                </a:cubicBezTo>
                <a:cubicBezTo>
                  <a:pt x="19" y="91"/>
                  <a:pt x="0" y="48"/>
                  <a:pt x="0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41"/>
                  <a:pt x="39" y="79"/>
                  <a:pt x="66" y="106"/>
                </a:cubicBezTo>
                <a:cubicBezTo>
                  <a:pt x="93" y="133"/>
                  <a:pt x="131" y="150"/>
                  <a:pt x="172" y="150"/>
                </a:cubicBezTo>
                <a:cubicBezTo>
                  <a:pt x="172" y="132"/>
                  <a:pt x="172" y="132"/>
                  <a:pt x="172" y="132"/>
                </a:cubicBezTo>
                <a:cubicBezTo>
                  <a:pt x="223" y="163"/>
                  <a:pt x="223" y="163"/>
                  <a:pt x="223" y="163"/>
                </a:cubicBezTo>
                <a:cubicBezTo>
                  <a:pt x="172" y="190"/>
                  <a:pt x="172" y="190"/>
                  <a:pt x="172" y="190"/>
                </a:cubicBezTo>
                <a:lnTo>
                  <a:pt x="172" y="172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5" name="Freeform 28"/>
          <p:cNvSpPr/>
          <p:nvPr/>
        </p:nvSpPr>
        <p:spPr>
          <a:xfrm>
            <a:off x="4022725" y="2373313"/>
            <a:ext cx="2625725" cy="2360612"/>
          </a:xfrm>
          <a:custGeom>
            <a:avLst/>
            <a:gdLst>
              <a:gd name="txL" fmla="*/ 0 w 336"/>
              <a:gd name="txT" fmla="*/ 0 h 303"/>
              <a:gd name="txR" fmla="*/ 336 w 336"/>
              <a:gd name="txB" fmla="*/ 303 h 30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36" h="303">
                <a:moveTo>
                  <a:pt x="285" y="285"/>
                </a:moveTo>
                <a:cubicBezTo>
                  <a:pt x="206" y="285"/>
                  <a:pt x="135" y="253"/>
                  <a:pt x="84" y="202"/>
                </a:cubicBezTo>
                <a:cubicBezTo>
                  <a:pt x="32" y="150"/>
                  <a:pt x="0" y="7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72"/>
                  <a:pt x="52" y="138"/>
                  <a:pt x="100" y="186"/>
                </a:cubicBezTo>
                <a:cubicBezTo>
                  <a:pt x="147" y="233"/>
                  <a:pt x="213" y="262"/>
                  <a:pt x="285" y="262"/>
                </a:cubicBezTo>
                <a:cubicBezTo>
                  <a:pt x="285" y="245"/>
                  <a:pt x="285" y="245"/>
                  <a:pt x="285" y="245"/>
                </a:cubicBezTo>
                <a:cubicBezTo>
                  <a:pt x="336" y="275"/>
                  <a:pt x="336" y="275"/>
                  <a:pt x="336" y="275"/>
                </a:cubicBezTo>
                <a:cubicBezTo>
                  <a:pt x="285" y="303"/>
                  <a:pt x="285" y="303"/>
                  <a:pt x="285" y="303"/>
                </a:cubicBezTo>
                <a:lnTo>
                  <a:pt x="285" y="285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6" name="Freeform 29"/>
          <p:cNvSpPr/>
          <p:nvPr/>
        </p:nvSpPr>
        <p:spPr>
          <a:xfrm>
            <a:off x="3165475" y="2373313"/>
            <a:ext cx="3482975" cy="3217862"/>
          </a:xfrm>
          <a:custGeom>
            <a:avLst/>
            <a:gdLst>
              <a:gd name="txL" fmla="*/ 0 w 446"/>
              <a:gd name="txT" fmla="*/ 0 h 413"/>
              <a:gd name="txR" fmla="*/ 446 w 446"/>
              <a:gd name="txB" fmla="*/ 413 h 41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46" h="413">
                <a:moveTo>
                  <a:pt x="395" y="395"/>
                </a:moveTo>
                <a:cubicBezTo>
                  <a:pt x="286" y="395"/>
                  <a:pt x="187" y="351"/>
                  <a:pt x="116" y="279"/>
                </a:cubicBezTo>
                <a:cubicBezTo>
                  <a:pt x="44" y="208"/>
                  <a:pt x="0" y="10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103"/>
                  <a:pt x="64" y="196"/>
                  <a:pt x="132" y="263"/>
                </a:cubicBezTo>
                <a:cubicBezTo>
                  <a:pt x="199" y="331"/>
                  <a:pt x="292" y="372"/>
                  <a:pt x="395" y="373"/>
                </a:cubicBezTo>
                <a:cubicBezTo>
                  <a:pt x="395" y="355"/>
                  <a:pt x="395" y="355"/>
                  <a:pt x="395" y="355"/>
                </a:cubicBezTo>
                <a:cubicBezTo>
                  <a:pt x="446" y="385"/>
                  <a:pt x="446" y="385"/>
                  <a:pt x="446" y="385"/>
                </a:cubicBezTo>
                <a:cubicBezTo>
                  <a:pt x="395" y="413"/>
                  <a:pt x="395" y="413"/>
                  <a:pt x="395" y="413"/>
                </a:cubicBezTo>
                <a:lnTo>
                  <a:pt x="395" y="395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7" name="TextBox 17"/>
          <p:cNvSpPr/>
          <p:nvPr/>
        </p:nvSpPr>
        <p:spPr>
          <a:xfrm>
            <a:off x="6708775" y="3240088"/>
            <a:ext cx="558800" cy="7699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493" tIns="37746" rIns="75493" bIns="37746" anchor="ctr">
            <a:spAutoFit/>
          </a:bodyPr>
          <a:lstStyle/>
          <a:p>
            <a:pPr lvl="0" eaLnBrk="1" hangingPunct="1">
              <a:buNone/>
            </a:pPr>
            <a:r>
              <a:rPr lang="en-US" altLang="zh-CN" sz="4500" dirty="0">
                <a:solidFill>
                  <a:srgbClr val="21AB8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</a:t>
            </a:r>
            <a:endParaRPr lang="zh-CN" altLang="en-US" sz="4500" dirty="0">
              <a:solidFill>
                <a:srgbClr val="21AB82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298" name="TextBox 18"/>
          <p:cNvSpPr/>
          <p:nvPr/>
        </p:nvSpPr>
        <p:spPr>
          <a:xfrm>
            <a:off x="6708775" y="4102100"/>
            <a:ext cx="515938" cy="76993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493" tIns="37746" rIns="75493" bIns="37746" anchor="ctr">
            <a:spAutoFit/>
          </a:bodyPr>
          <a:lstStyle/>
          <a:p>
            <a:pPr lvl="0" eaLnBrk="1" hangingPunct="1">
              <a:buNone/>
            </a:pPr>
            <a:r>
              <a:rPr lang="en-US" altLang="zh-CN" sz="4500" dirty="0">
                <a:solidFill>
                  <a:srgbClr val="F14124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B</a:t>
            </a:r>
            <a:endParaRPr lang="zh-CN" altLang="en-US" sz="4500" dirty="0">
              <a:solidFill>
                <a:srgbClr val="F14124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299" name="TextBox 19"/>
          <p:cNvSpPr/>
          <p:nvPr/>
        </p:nvSpPr>
        <p:spPr>
          <a:xfrm>
            <a:off x="6708775" y="4992688"/>
            <a:ext cx="539750" cy="7699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493" tIns="37746" rIns="75493" bIns="37746" anchor="ctr">
            <a:spAutoFit/>
          </a:bodyPr>
          <a:lstStyle/>
          <a:p>
            <a:pPr lvl="0" eaLnBrk="1" hangingPunct="1">
              <a:buNone/>
            </a:pPr>
            <a:r>
              <a:rPr lang="en-US" altLang="zh-CN" sz="4500" dirty="0">
                <a:solidFill>
                  <a:srgbClr val="05BA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</a:t>
            </a:r>
            <a:endParaRPr lang="zh-CN" altLang="en-US" sz="4500" dirty="0">
              <a:solidFill>
                <a:srgbClr val="05BAC8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300" name="TextBox 20"/>
          <p:cNvSpPr/>
          <p:nvPr/>
        </p:nvSpPr>
        <p:spPr>
          <a:xfrm>
            <a:off x="7351713" y="3286125"/>
            <a:ext cx="3878262" cy="8032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75493" tIns="37746" rIns="75493" bIns="3774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您的内容打在这里，或者通过复制您的文本后，在此框中选择粘贴，并选择只保留文字，在此录入上述图表的综合描述说明。</a:t>
            </a:r>
          </a:p>
        </p:txBody>
      </p:sp>
      <p:sp>
        <p:nvSpPr>
          <p:cNvPr id="11301" name="TextBox 21"/>
          <p:cNvSpPr/>
          <p:nvPr/>
        </p:nvSpPr>
        <p:spPr>
          <a:xfrm>
            <a:off x="7351713" y="4205288"/>
            <a:ext cx="3878262" cy="8032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75493" tIns="37746" rIns="75493" bIns="3774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您的内容打在这里，或者通过复制您的文本后，在此框中选择粘贴，并选择只保留文字，在此录入上述图表的综合描述说明。</a:t>
            </a:r>
          </a:p>
        </p:txBody>
      </p:sp>
      <p:sp>
        <p:nvSpPr>
          <p:cNvPr id="11302" name="TextBox 22"/>
          <p:cNvSpPr/>
          <p:nvPr/>
        </p:nvSpPr>
        <p:spPr>
          <a:xfrm>
            <a:off x="7351713" y="5105400"/>
            <a:ext cx="3878262" cy="8032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75493" tIns="37746" rIns="75493" bIns="3774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您的内容打在这里，或者通过复制您的文本后，在此框中选择粘贴，并选择只保留文字，在此录入上述图表的综合描述说明。</a:t>
            </a:r>
          </a:p>
        </p:txBody>
      </p:sp>
      <p:sp>
        <p:nvSpPr>
          <p:cNvPr id="11303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主要创新</a:t>
            </a:r>
          </a:p>
        </p:txBody>
      </p:sp>
      <p:grpSp>
        <p:nvGrpSpPr>
          <p:cNvPr id="11304" name="组合 16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35877" name="直接连接符 2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8" name="直接连接符 2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1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21" dur="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5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4" dur="5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0" dur="5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4" dur="5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8" dur="500"/>
                                        <p:tgtEl>
                                          <p:spTgt spid="11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3" dur="500"/>
                                        <p:tgtEl>
                                          <p:spTgt spid="1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7" dur="5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1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6" dur="5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0" dur="500"/>
                                        <p:tgtEl>
                                          <p:spTgt spid="1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4" dur="500"/>
                                        <p:tgtEl>
                                          <p:spTgt spid="11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9" dur="500"/>
                                        <p:tgtEl>
                                          <p:spTgt spid="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9" grpId="0" bldLvl="0" animBg="1"/>
      <p:bldP spid="11297" grpId="0" bldLvl="0"/>
      <p:bldP spid="11298" grpId="0" bldLvl="0"/>
      <p:bldP spid="11299" grpId="0" bldLvl="0"/>
      <p:bldP spid="11300" grpId="0" bldLvl="0"/>
      <p:bldP spid="11301" grpId="0" bldLvl="0"/>
      <p:bldP spid="11302" grpId="0" bldLvl="0"/>
      <p:bldP spid="11303" grpId="0" bldLvl="0"/>
    </p:bldLst>
  </p:timing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FFFFFF"/>
      </a:accent3>
      <a:accent4>
        <a:srgbClr val="000000"/>
      </a:accent4>
      <a:accent5>
        <a:srgbClr val="B2B8E0"/>
      </a:accent5>
      <a:accent6>
        <a:srgbClr val="54B9DC"/>
      </a:accent6>
      <a:hlink>
        <a:srgbClr val="56C7AA"/>
      </a:hlink>
      <a:folHlink>
        <a:srgbClr val="59A8D1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FFFFFF"/>
      </a:accent3>
      <a:accent4>
        <a:srgbClr val="000000"/>
      </a:accent4>
      <a:accent5>
        <a:srgbClr val="B2B8E0"/>
      </a:accent5>
      <a:accent6>
        <a:srgbClr val="54B9DC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4030</Words>
  <Application>Microsoft Office PowerPoint</Application>
  <PresentationFormat>宽屏</PresentationFormat>
  <Paragraphs>640</Paragraphs>
  <Slides>39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39</vt:i4>
      </vt:variant>
    </vt:vector>
  </HeadingPairs>
  <TitlesOfParts>
    <vt:vector size="55" baseType="lpstr">
      <vt:lpstr>Arial Unicode MS</vt:lpstr>
      <vt:lpstr>Gulim</vt:lpstr>
      <vt:lpstr>UKIJ Qolyazma</vt:lpstr>
      <vt:lpstr>方正大黑简体</vt:lpstr>
      <vt:lpstr>方正兰亭细黑_GBK</vt:lpstr>
      <vt:lpstr>华文黑体</vt:lpstr>
      <vt:lpstr>宋体</vt:lpstr>
      <vt:lpstr>微软雅黑</vt:lpstr>
      <vt:lpstr>Arial</vt:lpstr>
      <vt:lpstr>Calibri</vt:lpstr>
      <vt:lpstr>Calibri Light</vt:lpstr>
      <vt:lpstr>Open Sans</vt:lpstr>
      <vt:lpstr>Times New Roman</vt:lpstr>
      <vt:lpstr>Office 主题</vt:lpstr>
      <vt:lpstr>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464</cp:revision>
  <dcterms:created xsi:type="dcterms:W3CDTF">2014-06-18T03:33:00Z</dcterms:created>
  <dcterms:modified xsi:type="dcterms:W3CDTF">2016-11-06T09:34:46Z</dcterms:modified>
  <cp:category>锐旗设计；https://9ppt.taobao.com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